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81" r:id="rId22"/>
    <p:sldId id="282" r:id="rId23"/>
    <p:sldId id="296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660"/>
  </p:normalViewPr>
  <p:slideViewPr>
    <p:cSldViewPr>
      <p:cViewPr varScale="1">
        <p:scale>
          <a:sx n="87" d="100"/>
          <a:sy n="87" d="100"/>
        </p:scale>
        <p:origin x="10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532E6-8D16-442C-9454-27C1DCE27DC1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75DED-009A-4D55-9A09-9B29834887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7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75DED-009A-4D55-9A09-9B29834887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7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gif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a.wikipedia.org/wiki/%D9%81%DB%8C%D8%A8%D8%B1%D9%88%D8%A8%D9%84%D8%A7%D8%B3%D8%A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gif"/><Relationship Id="rId3" Type="http://schemas.openxmlformats.org/officeDocument/2006/relationships/image" Target="../media/image74.jpeg"/><Relationship Id="rId7" Type="http://schemas.openxmlformats.org/officeDocument/2006/relationships/image" Target="../media/image78.gi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gif"/><Relationship Id="rId4" Type="http://schemas.openxmlformats.org/officeDocument/2006/relationships/image" Target="../media/image7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Relationship Id="rId9" Type="http://schemas.openxmlformats.org/officeDocument/2006/relationships/image" Target="../media/image10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110.jpeg"/><Relationship Id="rId7" Type="http://schemas.openxmlformats.org/officeDocument/2006/relationships/image" Target="../media/image114.gif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7" Type="http://schemas.openxmlformats.org/officeDocument/2006/relationships/image" Target="../media/image121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jpeg"/><Relationship Id="rId4" Type="http://schemas.openxmlformats.org/officeDocument/2006/relationships/image" Target="../media/image12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LORD\Besmelah\Besmelah\0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1"/>
    </mc:Choice>
    <mc:Fallback xmlns="">
      <p:transition spd="slow" advTm="4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sers\mostafa\Desktop\cellule\عوامل صدمه زننده\عدم تعادل مواد غذایی\4301.jpg"/>
          <p:cNvPicPr>
            <a:picLocks noChangeAspect="1" noChangeArrowheads="1"/>
          </p:cNvPicPr>
          <p:nvPr/>
        </p:nvPicPr>
        <p:blipFill>
          <a:blip r:embed="rId2">
            <a:lum bright="50000" contrast="-33000"/>
          </a:blip>
          <a:srcRect/>
          <a:stretch>
            <a:fillRect/>
          </a:stretch>
        </p:blipFill>
        <p:spPr bwMode="auto">
          <a:xfrm>
            <a:off x="5105400" y="0"/>
            <a:ext cx="4038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52400"/>
            <a:ext cx="3886200" cy="9144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en-US" sz="4000" dirty="0" err="1" smtClean="0"/>
              <a:t>عدم</a:t>
            </a:r>
            <a:r>
              <a:rPr lang="en-US" sz="4000" dirty="0" smtClean="0"/>
              <a:t> </a:t>
            </a:r>
            <a:r>
              <a:rPr lang="en-US" sz="4000" dirty="0" err="1" smtClean="0"/>
              <a:t>تعادل</a:t>
            </a:r>
            <a:r>
              <a:rPr lang="en-US" sz="4000" dirty="0" smtClean="0"/>
              <a:t> </a:t>
            </a:r>
            <a:r>
              <a:rPr lang="en-US" sz="4000" dirty="0" err="1" smtClean="0"/>
              <a:t>مواد</a:t>
            </a:r>
            <a:r>
              <a:rPr lang="en-US" sz="4000" dirty="0" smtClean="0"/>
              <a:t> </a:t>
            </a:r>
            <a:r>
              <a:rPr lang="en-US" sz="4000" dirty="0" err="1" smtClean="0"/>
              <a:t>غذایی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066800"/>
            <a:ext cx="3810000" cy="5486400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 algn="justLow" rtl="1"/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دنبال</a:t>
            </a:r>
            <a:r>
              <a:rPr lang="en-US" dirty="0" smtClean="0"/>
              <a:t> </a:t>
            </a:r>
            <a:r>
              <a:rPr lang="en-US" dirty="0" err="1" smtClean="0"/>
              <a:t>نقصان</a:t>
            </a:r>
            <a:r>
              <a:rPr lang="en-US" dirty="0" smtClean="0"/>
              <a:t> </a:t>
            </a:r>
            <a:r>
              <a:rPr lang="en-US" dirty="0" err="1" smtClean="0"/>
              <a:t>نسبی</a:t>
            </a:r>
            <a:r>
              <a:rPr lang="en-US" dirty="0" smtClean="0"/>
              <a:t>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کامل</a:t>
            </a:r>
            <a:r>
              <a:rPr lang="en-US" dirty="0" smtClean="0"/>
              <a:t>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افزایش</a:t>
            </a:r>
            <a:r>
              <a:rPr lang="en-US" dirty="0" smtClean="0"/>
              <a:t> </a:t>
            </a:r>
            <a:r>
              <a:rPr lang="en-US" dirty="0" err="1" smtClean="0"/>
              <a:t>بیش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حد</a:t>
            </a:r>
            <a:r>
              <a:rPr lang="en-US" dirty="0" smtClean="0"/>
              <a:t> </a:t>
            </a:r>
            <a:r>
              <a:rPr lang="en-US" dirty="0" err="1" smtClean="0"/>
              <a:t>یک</a:t>
            </a:r>
            <a:r>
              <a:rPr lang="en-US" dirty="0" smtClean="0"/>
              <a:t>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چند</a:t>
            </a:r>
            <a:r>
              <a:rPr lang="en-US" dirty="0" smtClean="0"/>
              <a:t> </a:t>
            </a:r>
            <a:r>
              <a:rPr lang="en-US" dirty="0" err="1" smtClean="0"/>
              <a:t>مواد</a:t>
            </a:r>
            <a:r>
              <a:rPr lang="en-US" dirty="0" smtClean="0"/>
              <a:t> </a:t>
            </a:r>
            <a:r>
              <a:rPr lang="en-US" dirty="0" err="1" smtClean="0"/>
              <a:t>غذایی</a:t>
            </a:r>
            <a:r>
              <a:rPr lang="en-US" dirty="0" smtClean="0"/>
              <a:t> </a:t>
            </a:r>
            <a:r>
              <a:rPr lang="en-US" dirty="0" err="1" smtClean="0"/>
              <a:t>اساسی</a:t>
            </a:r>
            <a:r>
              <a:rPr lang="en-US" dirty="0" smtClean="0"/>
              <a:t> </a:t>
            </a:r>
            <a:r>
              <a:rPr lang="en-US" dirty="0" err="1" smtClean="0"/>
              <a:t>رخ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دهد.افزایش</a:t>
            </a:r>
            <a:r>
              <a:rPr lang="en-US" dirty="0" smtClean="0"/>
              <a:t> </a:t>
            </a:r>
            <a:r>
              <a:rPr lang="en-US" dirty="0" err="1" smtClean="0"/>
              <a:t>بیش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حد</a:t>
            </a:r>
            <a:r>
              <a:rPr lang="en-US" dirty="0" smtClean="0"/>
              <a:t> </a:t>
            </a:r>
            <a:r>
              <a:rPr lang="en-US" dirty="0" err="1" smtClean="0"/>
              <a:t>کالری</a:t>
            </a:r>
            <a:r>
              <a:rPr lang="en-US" dirty="0" smtClean="0"/>
              <a:t> </a:t>
            </a:r>
            <a:r>
              <a:rPr lang="en-US" dirty="0" err="1" smtClean="0"/>
              <a:t>باعث</a:t>
            </a:r>
            <a:r>
              <a:rPr lang="en-US" dirty="0" smtClean="0"/>
              <a:t> </a:t>
            </a:r>
            <a:r>
              <a:rPr lang="en-US" dirty="0" err="1" smtClean="0"/>
              <a:t>چاقی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گردد.نیاز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انرژی</a:t>
            </a:r>
            <a:r>
              <a:rPr lang="en-US" dirty="0" smtClean="0"/>
              <a:t> </a:t>
            </a:r>
            <a:r>
              <a:rPr lang="en-US" dirty="0" err="1" smtClean="0"/>
              <a:t>بیشتر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منظور</a:t>
            </a:r>
            <a:r>
              <a:rPr lang="en-US" dirty="0" smtClean="0"/>
              <a:t> </a:t>
            </a:r>
            <a:r>
              <a:rPr lang="en-US" dirty="0" err="1" smtClean="0"/>
              <a:t>حفظ</a:t>
            </a:r>
            <a:r>
              <a:rPr lang="en-US" dirty="0" smtClean="0"/>
              <a:t> </a:t>
            </a:r>
            <a:r>
              <a:rPr lang="en-US" dirty="0" err="1" smtClean="0"/>
              <a:t>بافت</a:t>
            </a:r>
            <a:r>
              <a:rPr lang="en-US" dirty="0" smtClean="0"/>
              <a:t> </a:t>
            </a:r>
            <a:r>
              <a:rPr lang="en-US" dirty="0" err="1" smtClean="0"/>
              <a:t>اضافی</a:t>
            </a:r>
            <a:r>
              <a:rPr lang="en-US" dirty="0" smtClean="0"/>
              <a:t> </a:t>
            </a:r>
            <a:r>
              <a:rPr lang="en-US" dirty="0" err="1" smtClean="0"/>
              <a:t>باعث</a:t>
            </a:r>
            <a:r>
              <a:rPr lang="en-US" dirty="0" smtClean="0"/>
              <a:t> </a:t>
            </a:r>
            <a:r>
              <a:rPr lang="en-US" dirty="0" err="1" smtClean="0"/>
              <a:t>فشار</a:t>
            </a:r>
            <a:r>
              <a:rPr lang="en-US" dirty="0" smtClean="0"/>
              <a:t> </a:t>
            </a:r>
            <a:r>
              <a:rPr lang="en-US" dirty="0" err="1" smtClean="0"/>
              <a:t>بر</a:t>
            </a:r>
            <a:r>
              <a:rPr lang="en-US" dirty="0" smtClean="0"/>
              <a:t> </a:t>
            </a:r>
            <a:r>
              <a:rPr lang="en-US" dirty="0" err="1" smtClean="0"/>
              <a:t>روی</a:t>
            </a:r>
            <a:r>
              <a:rPr lang="en-US" dirty="0" smtClean="0"/>
              <a:t> </a:t>
            </a:r>
            <a:r>
              <a:rPr lang="en-US" dirty="0" err="1" smtClean="0"/>
              <a:t>بدن</a:t>
            </a:r>
            <a:r>
              <a:rPr lang="en-US" dirty="0" smtClean="0"/>
              <a:t> </a:t>
            </a:r>
            <a:r>
              <a:rPr lang="en-US" dirty="0" err="1" smtClean="0"/>
              <a:t>گردیده</a:t>
            </a:r>
            <a:r>
              <a:rPr lang="en-US" dirty="0" smtClean="0"/>
              <a:t> و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مرور</a:t>
            </a:r>
            <a:r>
              <a:rPr lang="en-US" dirty="0" smtClean="0"/>
              <a:t> </a:t>
            </a:r>
            <a:r>
              <a:rPr lang="en-US" dirty="0" err="1" smtClean="0"/>
              <a:t>زمان</a:t>
            </a:r>
            <a:r>
              <a:rPr lang="en-US" dirty="0" smtClean="0"/>
              <a:t> </a:t>
            </a:r>
            <a:r>
              <a:rPr lang="en-US" dirty="0" err="1" smtClean="0"/>
              <a:t>باعث</a:t>
            </a:r>
            <a:r>
              <a:rPr lang="en-US" dirty="0" smtClean="0"/>
              <a:t> </a:t>
            </a:r>
            <a:r>
              <a:rPr lang="en-US" dirty="0" err="1" smtClean="0"/>
              <a:t>بیماری</a:t>
            </a:r>
            <a:r>
              <a:rPr lang="en-US" dirty="0" smtClean="0"/>
              <a:t> </a:t>
            </a:r>
            <a:r>
              <a:rPr lang="en-US" dirty="0" err="1" smtClean="0"/>
              <a:t>بخصوص</a:t>
            </a:r>
            <a:r>
              <a:rPr lang="en-US" dirty="0" smtClean="0"/>
              <a:t> </a:t>
            </a:r>
            <a:r>
              <a:rPr lang="en-US" dirty="0" err="1" smtClean="0"/>
              <a:t>بیماری</a:t>
            </a:r>
            <a:r>
              <a:rPr lang="en-US" dirty="0" smtClean="0"/>
              <a:t> </a:t>
            </a:r>
            <a:r>
              <a:rPr lang="en-US" dirty="0" err="1" smtClean="0"/>
              <a:t>های</a:t>
            </a:r>
            <a:r>
              <a:rPr lang="en-US" dirty="0" smtClean="0"/>
              <a:t> </a:t>
            </a:r>
            <a:r>
              <a:rPr lang="en-US" dirty="0" err="1" smtClean="0"/>
              <a:t>ریوی</a:t>
            </a:r>
            <a:r>
              <a:rPr lang="en-US" dirty="0" smtClean="0"/>
              <a:t> و </a:t>
            </a:r>
            <a:r>
              <a:rPr lang="en-US" dirty="0" err="1" smtClean="0"/>
              <a:t>قلبی</a:t>
            </a:r>
            <a:r>
              <a:rPr lang="en-US" dirty="0" smtClean="0"/>
              <a:t> </a:t>
            </a:r>
            <a:r>
              <a:rPr lang="en-US" dirty="0" err="1" smtClean="0"/>
              <a:t>عروقی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گردد.بدنبال</a:t>
            </a:r>
            <a:r>
              <a:rPr lang="en-US" dirty="0" smtClean="0"/>
              <a:t> </a:t>
            </a:r>
            <a:r>
              <a:rPr lang="en-US" dirty="0" err="1" smtClean="0"/>
              <a:t>عدم</a:t>
            </a:r>
            <a:r>
              <a:rPr lang="en-US" dirty="0" smtClean="0"/>
              <a:t> </a:t>
            </a:r>
            <a:r>
              <a:rPr lang="en-US" dirty="0" err="1" smtClean="0"/>
              <a:t>مصرف</a:t>
            </a:r>
            <a:r>
              <a:rPr lang="en-US" dirty="0" smtClean="0"/>
              <a:t> </a:t>
            </a:r>
            <a:r>
              <a:rPr lang="en-US" dirty="0" err="1" smtClean="0"/>
              <a:t>مواد</a:t>
            </a:r>
            <a:r>
              <a:rPr lang="en-US" dirty="0" smtClean="0"/>
              <a:t> </a:t>
            </a:r>
            <a:r>
              <a:rPr lang="en-US" dirty="0" err="1" smtClean="0"/>
              <a:t>غذایی</a:t>
            </a:r>
            <a:r>
              <a:rPr lang="en-US" dirty="0" smtClean="0"/>
              <a:t> </a:t>
            </a:r>
            <a:r>
              <a:rPr lang="en-US" dirty="0" err="1" smtClean="0"/>
              <a:t>اساسی</a:t>
            </a:r>
            <a:r>
              <a:rPr lang="en-US" dirty="0" smtClean="0"/>
              <a:t> و </a:t>
            </a:r>
            <a:r>
              <a:rPr lang="en-US" dirty="0" err="1" smtClean="0"/>
              <a:t>حیاتی</a:t>
            </a:r>
            <a:r>
              <a:rPr lang="en-US" dirty="0" smtClean="0"/>
              <a:t> </a:t>
            </a:r>
            <a:r>
              <a:rPr lang="en-US" dirty="0" err="1" smtClean="0"/>
              <a:t>مثل</a:t>
            </a:r>
            <a:r>
              <a:rPr lang="en-US" dirty="0" smtClean="0"/>
              <a:t> </a:t>
            </a:r>
            <a:r>
              <a:rPr lang="en-US" dirty="0" err="1" smtClean="0"/>
              <a:t>کمبود</a:t>
            </a:r>
            <a:r>
              <a:rPr lang="en-US" dirty="0" smtClean="0"/>
              <a:t> </a:t>
            </a:r>
            <a:r>
              <a:rPr lang="en-US" dirty="0" err="1" smtClean="0"/>
              <a:t>پروتئین</a:t>
            </a:r>
            <a:r>
              <a:rPr lang="en-US" dirty="0" smtClean="0"/>
              <a:t>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ویتامین</a:t>
            </a:r>
            <a:r>
              <a:rPr lang="en-US" dirty="0" smtClean="0"/>
              <a:t> </a:t>
            </a:r>
            <a:r>
              <a:rPr lang="en-US" dirty="0" err="1" smtClean="0"/>
              <a:t>اختلال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تغذیه</a:t>
            </a:r>
            <a:r>
              <a:rPr lang="en-US" dirty="0" smtClean="0"/>
              <a:t> </a:t>
            </a:r>
            <a:r>
              <a:rPr lang="en-US" dirty="0" err="1" smtClean="0"/>
              <a:t>ایجاد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تواند</a:t>
            </a:r>
            <a:r>
              <a:rPr lang="en-US" dirty="0" smtClean="0"/>
              <a:t> </a:t>
            </a:r>
            <a:r>
              <a:rPr lang="en-US" dirty="0" err="1" smtClean="0"/>
              <a:t>منجر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سوء</a:t>
            </a:r>
            <a:r>
              <a:rPr lang="en-US" dirty="0" smtClean="0"/>
              <a:t> </a:t>
            </a:r>
            <a:r>
              <a:rPr lang="en-US" dirty="0" err="1" smtClean="0"/>
              <a:t>تغذیه</a:t>
            </a:r>
            <a:r>
              <a:rPr lang="en-US" dirty="0" smtClean="0"/>
              <a:t> </a:t>
            </a:r>
            <a:r>
              <a:rPr lang="en-US" dirty="0" err="1" smtClean="0"/>
              <a:t>گردد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D:\Users\mostafa\Desktop\cellule\عوامل صدمه زننده\عدم تعادل مواد غذایی\Imbalance_nutrition-300x2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81600" cy="3285236"/>
          </a:xfrm>
          <a:prstGeom prst="rect">
            <a:avLst/>
          </a:prstGeom>
          <a:noFill/>
        </p:spPr>
      </p:pic>
      <p:pic>
        <p:nvPicPr>
          <p:cNvPr id="2051" name="Picture 3" descr="D:\Users\mostafa\Desktop\cellule\عوامل صدمه زننده\عدم تعادل مواد غذایی\weird-fat-man-eating-burg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2590800" cy="3581400"/>
          </a:xfrm>
          <a:prstGeom prst="rect">
            <a:avLst/>
          </a:prstGeom>
          <a:noFill/>
        </p:spPr>
      </p:pic>
      <p:pic>
        <p:nvPicPr>
          <p:cNvPr id="2053" name="Picture 5" descr="D:\Users\mostafa\Desktop\cellule\عوامل صدمه زننده\عدم تعادل مواد غذایی\malnutrition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799" y="3276600"/>
            <a:ext cx="2590801" cy="35813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34"/>
    </mc:Choice>
    <mc:Fallback xmlns="">
      <p:transition spd="slow" advTm="8053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0" y="0"/>
            <a:ext cx="2667000" cy="9144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en-US" sz="4400" dirty="0" err="1" smtClean="0"/>
              <a:t>مواد</a:t>
            </a:r>
            <a:r>
              <a:rPr lang="en-US" sz="4400" dirty="0" smtClean="0"/>
              <a:t> </a:t>
            </a:r>
            <a:r>
              <a:rPr lang="en-US" sz="4400" dirty="0" err="1" smtClean="0"/>
              <a:t>فیزیکی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066800"/>
            <a:ext cx="5638800" cy="57912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algn="justLow" rtl="1"/>
            <a:r>
              <a:rPr lang="en-US" sz="2800" dirty="0" smtClean="0"/>
              <a:t>شامل </a:t>
            </a:r>
            <a:r>
              <a:rPr lang="en-US" sz="2800" dirty="0" err="1" smtClean="0"/>
              <a:t>درجه</a:t>
            </a:r>
            <a:r>
              <a:rPr lang="en-US" sz="2800" dirty="0" smtClean="0"/>
              <a:t> حرارت </a:t>
            </a:r>
            <a:r>
              <a:rPr lang="en-US" sz="2800" dirty="0" err="1" smtClean="0"/>
              <a:t>بیش</a:t>
            </a:r>
            <a:r>
              <a:rPr lang="en-US" sz="2800" dirty="0" smtClean="0"/>
              <a:t> </a:t>
            </a:r>
            <a:r>
              <a:rPr lang="en-US" sz="2800" dirty="0" err="1" smtClean="0"/>
              <a:t>از</a:t>
            </a:r>
            <a:r>
              <a:rPr lang="en-US" sz="2800" dirty="0" smtClean="0"/>
              <a:t> </a:t>
            </a:r>
            <a:r>
              <a:rPr lang="en-US" sz="2800" dirty="0" err="1" smtClean="0"/>
              <a:t>حد</a:t>
            </a:r>
            <a:r>
              <a:rPr lang="en-US" sz="2800" dirty="0" smtClean="0"/>
              <a:t>، </a:t>
            </a:r>
            <a:r>
              <a:rPr lang="en-US" sz="2800" dirty="0" err="1" smtClean="0"/>
              <a:t>اشعه</a:t>
            </a:r>
            <a:r>
              <a:rPr lang="en-US" sz="2800" dirty="0" smtClean="0"/>
              <a:t>، </a:t>
            </a:r>
            <a:r>
              <a:rPr lang="en-US" sz="2800" dirty="0" err="1" smtClean="0"/>
              <a:t>شوک</a:t>
            </a:r>
            <a:r>
              <a:rPr lang="en-US" sz="2800" dirty="0" smtClean="0"/>
              <a:t> </a:t>
            </a:r>
            <a:r>
              <a:rPr lang="en-US" sz="2800" dirty="0" err="1" smtClean="0"/>
              <a:t>الکتریکی،و</a:t>
            </a:r>
            <a:r>
              <a:rPr lang="en-US" sz="2800" dirty="0" smtClean="0"/>
              <a:t> </a:t>
            </a:r>
            <a:r>
              <a:rPr lang="en-US" sz="2800" dirty="0" err="1" smtClean="0"/>
              <a:t>ترومای</a:t>
            </a:r>
            <a:r>
              <a:rPr lang="en-US" sz="2800" dirty="0" smtClean="0"/>
              <a:t> </a:t>
            </a:r>
            <a:r>
              <a:rPr lang="en-US" sz="2800" dirty="0" err="1" smtClean="0"/>
              <a:t>الکتریکی</a:t>
            </a:r>
            <a:r>
              <a:rPr lang="en-US" sz="2800" dirty="0" smtClean="0"/>
              <a:t> </a:t>
            </a:r>
            <a:r>
              <a:rPr lang="en-US" sz="2800" dirty="0" err="1" smtClean="0"/>
              <a:t>می</a:t>
            </a:r>
            <a:r>
              <a:rPr lang="en-US" sz="2800" dirty="0" smtClean="0"/>
              <a:t> </a:t>
            </a:r>
            <a:r>
              <a:rPr lang="en-US" sz="2800" dirty="0" err="1" smtClean="0"/>
              <a:t>باشد</a:t>
            </a:r>
            <a:r>
              <a:rPr lang="en-US" sz="2800" dirty="0" smtClean="0"/>
              <a:t> </a:t>
            </a:r>
            <a:r>
              <a:rPr lang="en-US" sz="2800" dirty="0" err="1" smtClean="0"/>
              <a:t>که</a:t>
            </a:r>
            <a:r>
              <a:rPr lang="en-US" sz="2800" dirty="0" smtClean="0"/>
              <a:t> </a:t>
            </a:r>
            <a:r>
              <a:rPr lang="en-US" sz="2800" dirty="0" err="1" smtClean="0"/>
              <a:t>باعث</a:t>
            </a:r>
            <a:r>
              <a:rPr lang="en-US" sz="2800" dirty="0" smtClean="0"/>
              <a:t> </a:t>
            </a:r>
            <a:r>
              <a:rPr lang="en-US" sz="2800" dirty="0" err="1" smtClean="0"/>
              <a:t>صدمه</a:t>
            </a:r>
            <a:r>
              <a:rPr lang="en-US" sz="2800" dirty="0" smtClean="0"/>
              <a:t> </a:t>
            </a:r>
            <a:r>
              <a:rPr lang="en-US" sz="2800" dirty="0" err="1" smtClean="0"/>
              <a:t>به</a:t>
            </a:r>
            <a:r>
              <a:rPr lang="en-US" sz="2800" dirty="0" smtClean="0"/>
              <a:t> </a:t>
            </a:r>
            <a:r>
              <a:rPr lang="en-US" sz="2800" dirty="0" err="1" smtClean="0"/>
              <a:t>سلول</a:t>
            </a:r>
            <a:r>
              <a:rPr lang="en-US" sz="2800" dirty="0" smtClean="0"/>
              <a:t> </a:t>
            </a:r>
            <a:r>
              <a:rPr lang="en-US" sz="2800" dirty="0" err="1" smtClean="0"/>
              <a:t>یا</a:t>
            </a:r>
            <a:r>
              <a:rPr lang="fa-IR" sz="2800" dirty="0" smtClean="0"/>
              <a:t> </a:t>
            </a:r>
            <a:r>
              <a:rPr lang="en-US" sz="2800" dirty="0" err="1" smtClean="0"/>
              <a:t>کل</a:t>
            </a:r>
            <a:r>
              <a:rPr lang="en-US" sz="2800" dirty="0" smtClean="0"/>
              <a:t> </a:t>
            </a:r>
            <a:r>
              <a:rPr lang="en-US" sz="2800" dirty="0" err="1" smtClean="0"/>
              <a:t>بدن</a:t>
            </a:r>
            <a:r>
              <a:rPr lang="en-US" sz="2800" dirty="0" smtClean="0"/>
              <a:t> </a:t>
            </a:r>
            <a:r>
              <a:rPr lang="en-US" sz="2800" dirty="0" err="1" smtClean="0"/>
              <a:t>می</a:t>
            </a:r>
            <a:r>
              <a:rPr lang="en-US" sz="2800" dirty="0" smtClean="0"/>
              <a:t> </a:t>
            </a:r>
            <a:r>
              <a:rPr lang="en-US" sz="2800" dirty="0" err="1" smtClean="0"/>
              <a:t>گردد</a:t>
            </a:r>
            <a:r>
              <a:rPr lang="en-US" sz="2800" dirty="0" smtClean="0"/>
              <a:t>.</a:t>
            </a:r>
            <a:endParaRPr lang="fa-IR" sz="2800" dirty="0" smtClean="0"/>
          </a:p>
          <a:p>
            <a:pPr algn="justLow" rtl="1"/>
            <a:r>
              <a:rPr lang="en-US" sz="2800" dirty="0" err="1" smtClean="0"/>
              <a:t>افزایش</a:t>
            </a:r>
            <a:r>
              <a:rPr lang="en-US" sz="2800" dirty="0" smtClean="0"/>
              <a:t> </a:t>
            </a:r>
            <a:r>
              <a:rPr lang="en-US" sz="2800" dirty="0" err="1" smtClean="0"/>
              <a:t>درجه</a:t>
            </a:r>
            <a:r>
              <a:rPr lang="en-US" sz="2800" dirty="0" smtClean="0"/>
              <a:t> حرارت </a:t>
            </a:r>
            <a:r>
              <a:rPr lang="en-US" sz="2800" dirty="0" err="1" smtClean="0"/>
              <a:t>بیش</a:t>
            </a:r>
            <a:r>
              <a:rPr lang="en-US" sz="2800" dirty="0" smtClean="0"/>
              <a:t> </a:t>
            </a:r>
            <a:r>
              <a:rPr lang="en-US" sz="2800" dirty="0" err="1" smtClean="0"/>
              <a:t>از</a:t>
            </a:r>
            <a:r>
              <a:rPr lang="en-US" sz="2800" dirty="0" smtClean="0"/>
              <a:t> </a:t>
            </a:r>
            <a:r>
              <a:rPr lang="en-US" sz="2800" dirty="0" err="1" smtClean="0"/>
              <a:t>حد</a:t>
            </a:r>
            <a:r>
              <a:rPr lang="en-US" sz="2800" dirty="0" smtClean="0"/>
              <a:t> </a:t>
            </a:r>
            <a:r>
              <a:rPr lang="en-US" sz="2800" dirty="0" err="1" smtClean="0"/>
              <a:t>منجر</a:t>
            </a:r>
            <a:r>
              <a:rPr lang="en-US" sz="2800" dirty="0" smtClean="0"/>
              <a:t> </a:t>
            </a:r>
            <a:r>
              <a:rPr lang="en-US" sz="2800" dirty="0" err="1" smtClean="0"/>
              <a:t>به</a:t>
            </a:r>
            <a:r>
              <a:rPr lang="en-US" sz="2800" dirty="0" smtClean="0"/>
              <a:t> </a:t>
            </a:r>
            <a:r>
              <a:rPr lang="en-US" sz="2800" dirty="0" err="1" smtClean="0"/>
              <a:t>بروز</a:t>
            </a:r>
            <a:r>
              <a:rPr lang="en-US" sz="2800" dirty="0" smtClean="0"/>
              <a:t> </a:t>
            </a:r>
            <a:r>
              <a:rPr lang="en-US" sz="2800" dirty="0" err="1" smtClean="0"/>
              <a:t>هیپرمتابولیسم</a:t>
            </a:r>
            <a:r>
              <a:rPr lang="en-US" sz="2800" dirty="0" smtClean="0"/>
              <a:t> </a:t>
            </a:r>
            <a:r>
              <a:rPr lang="en-US" sz="2800" dirty="0" err="1" smtClean="0"/>
              <a:t>می</a:t>
            </a:r>
            <a:r>
              <a:rPr lang="en-US" sz="2800" dirty="0" smtClean="0"/>
              <a:t> </a:t>
            </a:r>
            <a:r>
              <a:rPr lang="en-US" sz="2800" dirty="0" err="1" smtClean="0"/>
              <a:t>گردد</a:t>
            </a:r>
            <a:r>
              <a:rPr lang="en-US" sz="2800" dirty="0" smtClean="0"/>
              <a:t>، </a:t>
            </a:r>
            <a:r>
              <a:rPr lang="en-US" sz="2800" dirty="0" err="1" smtClean="0"/>
              <a:t>درجه</a:t>
            </a:r>
            <a:r>
              <a:rPr lang="en-US" sz="2800" dirty="0" smtClean="0"/>
              <a:t> حرارت </a:t>
            </a:r>
            <a:r>
              <a:rPr lang="en-US" sz="2800" dirty="0" err="1" smtClean="0"/>
              <a:t>بالای</a:t>
            </a:r>
            <a:r>
              <a:rPr lang="en-US" sz="2800" dirty="0" smtClean="0"/>
              <a:t> 41درجه </a:t>
            </a:r>
            <a:r>
              <a:rPr lang="en-US" sz="2800" dirty="0" err="1" smtClean="0"/>
              <a:t>سانتی</a:t>
            </a:r>
            <a:r>
              <a:rPr lang="en-US" sz="2800" dirty="0" smtClean="0"/>
              <a:t> </a:t>
            </a:r>
            <a:r>
              <a:rPr lang="en-US" sz="2800" dirty="0" err="1" smtClean="0"/>
              <a:t>گراد</a:t>
            </a:r>
            <a:r>
              <a:rPr lang="en-US" sz="2800" dirty="0" smtClean="0"/>
              <a:t>(105/8 F)</a:t>
            </a:r>
            <a:r>
              <a:rPr lang="en-US" sz="2800" dirty="0" err="1" smtClean="0"/>
              <a:t>را</a:t>
            </a:r>
            <a:r>
              <a:rPr lang="en-US" sz="2800" dirty="0" smtClean="0"/>
              <a:t> </a:t>
            </a:r>
            <a:r>
              <a:rPr lang="en-US" sz="2800" dirty="0" err="1" smtClean="0"/>
              <a:t>هیپرترمی</a:t>
            </a:r>
            <a:r>
              <a:rPr lang="en-US" sz="2800" dirty="0" smtClean="0"/>
              <a:t> </a:t>
            </a:r>
            <a:r>
              <a:rPr lang="en-US" sz="2800" dirty="0" err="1" smtClean="0"/>
              <a:t>می</a:t>
            </a:r>
            <a:r>
              <a:rPr lang="en-US" sz="2800" dirty="0" smtClean="0"/>
              <a:t> </a:t>
            </a:r>
            <a:r>
              <a:rPr lang="en-US" sz="2800" dirty="0" err="1" smtClean="0"/>
              <a:t>گویند</a:t>
            </a:r>
            <a:r>
              <a:rPr lang="en-US" sz="2800" dirty="0" smtClean="0"/>
              <a:t> </a:t>
            </a:r>
            <a:r>
              <a:rPr lang="en-US" sz="2800" dirty="0" err="1" smtClean="0"/>
              <a:t>که</a:t>
            </a:r>
            <a:r>
              <a:rPr lang="en-US" sz="2800" dirty="0" smtClean="0"/>
              <a:t> </a:t>
            </a:r>
            <a:r>
              <a:rPr lang="en-US" sz="2800" dirty="0" err="1" smtClean="0"/>
              <a:t>باعث</a:t>
            </a:r>
            <a:r>
              <a:rPr lang="en-US" sz="2800" dirty="0" smtClean="0"/>
              <a:t> </a:t>
            </a:r>
            <a:r>
              <a:rPr lang="en-US" sz="2800" dirty="0" err="1" smtClean="0"/>
              <a:t>انعقاد</a:t>
            </a:r>
            <a:r>
              <a:rPr lang="en-US" sz="2800" dirty="0" smtClean="0"/>
              <a:t> </a:t>
            </a:r>
            <a:r>
              <a:rPr lang="en-US" sz="2800" dirty="0" err="1" smtClean="0"/>
              <a:t>پروتئین</a:t>
            </a:r>
            <a:r>
              <a:rPr lang="en-US" sz="2800" dirty="0" smtClean="0"/>
              <a:t> </a:t>
            </a:r>
            <a:r>
              <a:rPr lang="en-US" sz="2800" dirty="0" err="1" smtClean="0"/>
              <a:t>های</a:t>
            </a:r>
            <a:r>
              <a:rPr lang="en-US" sz="2800" dirty="0" smtClean="0"/>
              <a:t> </a:t>
            </a:r>
            <a:r>
              <a:rPr lang="en-US" sz="2800" dirty="0" err="1" smtClean="0"/>
              <a:t>سلولی</a:t>
            </a:r>
            <a:r>
              <a:rPr lang="en-US" sz="2800" dirty="0" smtClean="0"/>
              <a:t> و </a:t>
            </a:r>
            <a:r>
              <a:rPr lang="en-US" sz="2800" dirty="0" err="1" smtClean="0"/>
              <a:t>مرگ</a:t>
            </a:r>
            <a:r>
              <a:rPr lang="en-US" sz="2800" dirty="0" smtClean="0"/>
              <a:t> </a:t>
            </a:r>
            <a:r>
              <a:rPr lang="en-US" sz="2800" dirty="0" err="1" smtClean="0"/>
              <a:t>سلولی</a:t>
            </a:r>
            <a:r>
              <a:rPr lang="en-US" sz="2800" dirty="0" smtClean="0"/>
              <a:t> </a:t>
            </a:r>
            <a:r>
              <a:rPr lang="en-US" sz="2800" dirty="0" err="1" smtClean="0"/>
              <a:t>می</a:t>
            </a:r>
            <a:r>
              <a:rPr lang="en-US" sz="2800" dirty="0" smtClean="0"/>
              <a:t> </a:t>
            </a:r>
            <a:r>
              <a:rPr lang="en-US" sz="2800" dirty="0" err="1" smtClean="0"/>
              <a:t>گردد</a:t>
            </a:r>
            <a:endParaRPr lang="fa-IR" sz="2800" dirty="0" smtClean="0"/>
          </a:p>
          <a:p>
            <a:pPr algn="justLow" rtl="1"/>
            <a:r>
              <a:rPr lang="en-US" sz="2800" dirty="0" smtClean="0"/>
              <a:t>.</a:t>
            </a:r>
            <a:r>
              <a:rPr lang="en-US" sz="2800" dirty="0" err="1" smtClean="0"/>
              <a:t>اشکال</a:t>
            </a:r>
            <a:r>
              <a:rPr lang="en-US" sz="2800" dirty="0" smtClean="0"/>
              <a:t> </a:t>
            </a:r>
            <a:r>
              <a:rPr lang="en-US" sz="2800" dirty="0" err="1" smtClean="0"/>
              <a:t>یونیزه</a:t>
            </a:r>
            <a:r>
              <a:rPr lang="en-US" sz="2800" dirty="0" smtClean="0"/>
              <a:t> </a:t>
            </a:r>
            <a:r>
              <a:rPr lang="en-US" sz="2800" dirty="0" err="1" smtClean="0"/>
              <a:t>اشعه</a:t>
            </a:r>
            <a:r>
              <a:rPr lang="en-US" sz="2800" dirty="0" smtClean="0"/>
              <a:t> </a:t>
            </a:r>
            <a:r>
              <a:rPr lang="en-US" sz="2800" dirty="0" err="1" smtClean="0"/>
              <a:t>باعث</a:t>
            </a:r>
            <a:r>
              <a:rPr lang="en-US" sz="2800" dirty="0" smtClean="0"/>
              <a:t> </a:t>
            </a:r>
            <a:r>
              <a:rPr lang="en-US" sz="2800" dirty="0" err="1" smtClean="0"/>
              <a:t>صدمه</a:t>
            </a:r>
            <a:r>
              <a:rPr lang="en-US" sz="2800" dirty="0" smtClean="0"/>
              <a:t> </a:t>
            </a:r>
            <a:r>
              <a:rPr lang="en-US" sz="2800" dirty="0" err="1" smtClean="0"/>
              <a:t>توسط</a:t>
            </a:r>
            <a:r>
              <a:rPr lang="en-US" sz="2800" dirty="0" smtClean="0"/>
              <a:t> </a:t>
            </a:r>
            <a:r>
              <a:rPr lang="en-US" sz="2800" dirty="0" err="1" smtClean="0"/>
              <a:t>عملکرد</a:t>
            </a:r>
            <a:r>
              <a:rPr lang="en-US" sz="2800" dirty="0" smtClean="0"/>
              <a:t> </a:t>
            </a:r>
            <a:r>
              <a:rPr lang="en-US" sz="2800" dirty="0" err="1" smtClean="0"/>
              <a:t>یونها</a:t>
            </a:r>
            <a:r>
              <a:rPr lang="en-US" sz="2800" dirty="0" smtClean="0"/>
              <a:t> </a:t>
            </a:r>
            <a:r>
              <a:rPr lang="en-US" sz="2800" dirty="0" err="1" smtClean="0"/>
              <a:t>می</a:t>
            </a:r>
            <a:r>
              <a:rPr lang="en-US" sz="2800" dirty="0" smtClean="0"/>
              <a:t> </a:t>
            </a:r>
            <a:r>
              <a:rPr lang="en-US" sz="2800" dirty="0" err="1" smtClean="0"/>
              <a:t>شوند</a:t>
            </a:r>
            <a:endParaRPr lang="fa-IR" sz="2800" dirty="0" smtClean="0"/>
          </a:p>
          <a:p>
            <a:pPr algn="justLow" rtl="1"/>
            <a:r>
              <a:rPr lang="en-US" sz="2800" dirty="0" smtClean="0"/>
              <a:t>.</a:t>
            </a:r>
            <a:r>
              <a:rPr lang="en-US" sz="2800" dirty="0" err="1" smtClean="0"/>
              <a:t>شوک</a:t>
            </a:r>
            <a:r>
              <a:rPr lang="en-US" sz="2800" dirty="0" smtClean="0"/>
              <a:t> </a:t>
            </a:r>
            <a:r>
              <a:rPr lang="en-US" sz="2800" dirty="0" err="1" smtClean="0"/>
              <a:t>الکتریکی</a:t>
            </a:r>
            <a:r>
              <a:rPr lang="en-US" sz="2800" dirty="0" smtClean="0"/>
              <a:t> </a:t>
            </a:r>
            <a:r>
              <a:rPr lang="en-US" sz="2800" dirty="0" err="1" smtClean="0"/>
              <a:t>در</a:t>
            </a:r>
            <a:r>
              <a:rPr lang="en-US" sz="2800" dirty="0" smtClean="0"/>
              <a:t> </a:t>
            </a:r>
            <a:r>
              <a:rPr lang="en-US" sz="2800" dirty="0" err="1" smtClean="0"/>
              <a:t>نتیجه</a:t>
            </a:r>
            <a:r>
              <a:rPr lang="en-US" sz="2800" dirty="0" smtClean="0"/>
              <a:t> </a:t>
            </a:r>
            <a:r>
              <a:rPr lang="en-US" sz="2800" dirty="0" err="1" smtClean="0"/>
              <a:t>گرمای</a:t>
            </a:r>
            <a:r>
              <a:rPr lang="en-US" sz="2800" dirty="0" smtClean="0"/>
              <a:t> </a:t>
            </a:r>
            <a:r>
              <a:rPr lang="en-US" sz="2800" dirty="0" err="1" smtClean="0"/>
              <a:t>ایجاد</a:t>
            </a:r>
            <a:r>
              <a:rPr lang="en-US" sz="2800" dirty="0" smtClean="0"/>
              <a:t> </a:t>
            </a:r>
            <a:r>
              <a:rPr lang="en-US" sz="2800" dirty="0" err="1" smtClean="0"/>
              <a:t>شده</a:t>
            </a:r>
            <a:r>
              <a:rPr lang="en-US" sz="2800" dirty="0" smtClean="0"/>
              <a:t> بهنگام </a:t>
            </a:r>
            <a:r>
              <a:rPr lang="en-US" sz="2800" dirty="0" err="1" smtClean="0"/>
              <a:t>عبور</a:t>
            </a:r>
            <a:r>
              <a:rPr lang="en-US" sz="2800" dirty="0" smtClean="0"/>
              <a:t> </a:t>
            </a:r>
            <a:r>
              <a:rPr lang="en-US" sz="2800" dirty="0" err="1" smtClean="0"/>
              <a:t>جریان</a:t>
            </a:r>
            <a:r>
              <a:rPr lang="en-US" sz="2800" dirty="0" smtClean="0"/>
              <a:t> </a:t>
            </a:r>
            <a:r>
              <a:rPr lang="en-US" sz="2800" dirty="0" err="1" smtClean="0"/>
              <a:t>الکتریکی</a:t>
            </a:r>
            <a:r>
              <a:rPr lang="en-US" sz="2800" dirty="0" smtClean="0"/>
              <a:t> </a:t>
            </a:r>
            <a:r>
              <a:rPr lang="en-US" sz="2800" dirty="0" err="1" smtClean="0"/>
              <a:t>از</a:t>
            </a:r>
            <a:r>
              <a:rPr lang="en-US" sz="2800" dirty="0" smtClean="0"/>
              <a:t> </a:t>
            </a:r>
            <a:r>
              <a:rPr lang="en-US" sz="2800" dirty="0" err="1" smtClean="0"/>
              <a:t>بدن</a:t>
            </a:r>
            <a:r>
              <a:rPr lang="en-US" sz="2800" dirty="0" smtClean="0"/>
              <a:t> </a:t>
            </a:r>
            <a:r>
              <a:rPr lang="en-US" sz="2800" dirty="0" err="1" smtClean="0"/>
              <a:t>تولید</a:t>
            </a:r>
            <a:r>
              <a:rPr lang="en-US" sz="2800" dirty="0" smtClean="0"/>
              <a:t> </a:t>
            </a:r>
            <a:r>
              <a:rPr lang="en-US" sz="2800" dirty="0" err="1" smtClean="0"/>
              <a:t>سوختگی</a:t>
            </a:r>
            <a:r>
              <a:rPr lang="en-US" sz="2800" dirty="0" smtClean="0"/>
              <a:t> </a:t>
            </a:r>
            <a:r>
              <a:rPr lang="en-US" sz="2800" dirty="0" err="1" smtClean="0"/>
              <a:t>می</a:t>
            </a:r>
            <a:r>
              <a:rPr lang="en-US" sz="2800" dirty="0" smtClean="0"/>
              <a:t> </a:t>
            </a:r>
            <a:r>
              <a:rPr lang="en-US" sz="2800" dirty="0" err="1" smtClean="0"/>
              <a:t>کند</a:t>
            </a:r>
            <a:r>
              <a:rPr lang="en-US" sz="2800" dirty="0" smtClean="0"/>
              <a:t> و </a:t>
            </a:r>
            <a:r>
              <a:rPr lang="en-US" sz="2800" dirty="0" err="1" smtClean="0"/>
              <a:t>ممکن</a:t>
            </a:r>
            <a:r>
              <a:rPr lang="en-US" sz="2800" dirty="0" smtClean="0"/>
              <a:t> </a:t>
            </a:r>
            <a:r>
              <a:rPr lang="en-US" sz="2800" dirty="0" err="1" smtClean="0"/>
              <a:t>است</a:t>
            </a:r>
            <a:r>
              <a:rPr lang="en-US" sz="2800" dirty="0" smtClean="0"/>
              <a:t> </a:t>
            </a:r>
            <a:r>
              <a:rPr lang="en-US" sz="2800" dirty="0" err="1" smtClean="0"/>
              <a:t>سبب</a:t>
            </a:r>
            <a:r>
              <a:rPr lang="en-US" sz="2800" dirty="0" smtClean="0"/>
              <a:t> </a:t>
            </a:r>
            <a:r>
              <a:rPr lang="en-US" sz="2800" dirty="0" err="1" smtClean="0"/>
              <a:t>تحریک</a:t>
            </a:r>
            <a:r>
              <a:rPr lang="en-US" sz="2800" dirty="0" smtClean="0"/>
              <a:t> </a:t>
            </a:r>
            <a:r>
              <a:rPr lang="en-US" sz="2800" dirty="0" err="1" smtClean="0"/>
              <a:t>غیر</a:t>
            </a:r>
            <a:r>
              <a:rPr lang="en-US" sz="2800" dirty="0" smtClean="0"/>
              <a:t> </a:t>
            </a:r>
            <a:r>
              <a:rPr lang="en-US" sz="2800" dirty="0" err="1" smtClean="0"/>
              <a:t>طبیعی</a:t>
            </a:r>
            <a:r>
              <a:rPr lang="en-US" sz="2800" dirty="0" smtClean="0"/>
              <a:t> </a:t>
            </a:r>
            <a:r>
              <a:rPr lang="en-US" sz="2800" dirty="0" err="1" smtClean="0"/>
              <a:t>اعصاب</a:t>
            </a:r>
            <a:r>
              <a:rPr lang="en-US" sz="2800" dirty="0" smtClean="0"/>
              <a:t> </a:t>
            </a:r>
            <a:r>
              <a:rPr lang="en-US" sz="2800" dirty="0" err="1" smtClean="0"/>
              <a:t>شده</a:t>
            </a:r>
            <a:r>
              <a:rPr lang="en-US" sz="2800" dirty="0" smtClean="0"/>
              <a:t> و </a:t>
            </a:r>
            <a:r>
              <a:rPr lang="en-US" sz="2800" dirty="0" err="1" smtClean="0"/>
              <a:t>فیبریلاسیون</a:t>
            </a:r>
            <a:r>
              <a:rPr lang="en-US" sz="2800" dirty="0" smtClean="0"/>
              <a:t> </a:t>
            </a:r>
            <a:r>
              <a:rPr lang="en-US" sz="2800" dirty="0" err="1" smtClean="0"/>
              <a:t>قلبی</a:t>
            </a:r>
            <a:r>
              <a:rPr lang="en-US" sz="2800" dirty="0" smtClean="0"/>
              <a:t> </a:t>
            </a:r>
            <a:r>
              <a:rPr lang="en-US" sz="2800" dirty="0" err="1" smtClean="0"/>
              <a:t>رخ</a:t>
            </a:r>
            <a:r>
              <a:rPr lang="en-US" sz="2800" dirty="0" smtClean="0"/>
              <a:t> </a:t>
            </a:r>
            <a:r>
              <a:rPr lang="en-US" sz="2800" dirty="0" err="1" smtClean="0"/>
              <a:t>می</a:t>
            </a:r>
            <a:r>
              <a:rPr lang="en-US" sz="2800" dirty="0" smtClean="0"/>
              <a:t> </a:t>
            </a:r>
            <a:r>
              <a:rPr lang="en-US" sz="2800" dirty="0" err="1" smtClean="0"/>
              <a:t>دهد</a:t>
            </a:r>
            <a:r>
              <a:rPr lang="en-US" sz="2800" dirty="0" smtClean="0"/>
              <a:t>.</a:t>
            </a:r>
            <a:endParaRPr lang="fa-IR" sz="2800" dirty="0" smtClean="0"/>
          </a:p>
          <a:p>
            <a:pPr algn="justLow" rtl="1"/>
            <a:r>
              <a:rPr lang="en-US" sz="2800" dirty="0" err="1" smtClean="0"/>
              <a:t>ترومای</a:t>
            </a:r>
            <a:r>
              <a:rPr lang="en-US" sz="2800" dirty="0" smtClean="0"/>
              <a:t> </a:t>
            </a:r>
            <a:r>
              <a:rPr lang="en-US" sz="2800" dirty="0" err="1" smtClean="0"/>
              <a:t>الکتریکی</a:t>
            </a:r>
            <a:r>
              <a:rPr lang="en-US" sz="2800" dirty="0" smtClean="0"/>
              <a:t> </a:t>
            </a:r>
            <a:r>
              <a:rPr lang="en-US" sz="2800" dirty="0" err="1" smtClean="0"/>
              <a:t>باعث</a:t>
            </a:r>
            <a:r>
              <a:rPr lang="en-US" sz="2800" dirty="0" smtClean="0"/>
              <a:t> </a:t>
            </a:r>
            <a:r>
              <a:rPr lang="en-US" sz="2800" dirty="0" err="1" smtClean="0"/>
              <a:t>ایجاد</a:t>
            </a:r>
            <a:r>
              <a:rPr lang="en-US" sz="2800" dirty="0" smtClean="0"/>
              <a:t> </a:t>
            </a:r>
            <a:r>
              <a:rPr lang="en-US" sz="2800" dirty="0" err="1" smtClean="0"/>
              <a:t>زخم</a:t>
            </a:r>
            <a:r>
              <a:rPr lang="en-US" sz="2800" dirty="0" smtClean="0"/>
              <a:t> و </a:t>
            </a:r>
            <a:r>
              <a:rPr lang="en-US" sz="2800" dirty="0" err="1" smtClean="0"/>
              <a:t>صدمه</a:t>
            </a:r>
            <a:r>
              <a:rPr lang="en-US" sz="2800" dirty="0" smtClean="0"/>
              <a:t> </a:t>
            </a:r>
            <a:r>
              <a:rPr lang="en-US" sz="2800" dirty="0" err="1" smtClean="0"/>
              <a:t>سلولی</a:t>
            </a:r>
            <a:r>
              <a:rPr lang="en-US" sz="2800" dirty="0" smtClean="0"/>
              <a:t> </a:t>
            </a:r>
            <a:r>
              <a:rPr lang="en-US" sz="2800" dirty="0" err="1" smtClean="0"/>
              <a:t>در</a:t>
            </a:r>
            <a:r>
              <a:rPr lang="en-US" sz="2800" dirty="0" smtClean="0"/>
              <a:t> </a:t>
            </a:r>
            <a:r>
              <a:rPr lang="en-US" sz="2800" dirty="0" err="1" smtClean="0"/>
              <a:t>بافتهای</a:t>
            </a:r>
            <a:r>
              <a:rPr lang="en-US" sz="2800" dirty="0" smtClean="0"/>
              <a:t> </a:t>
            </a:r>
            <a:r>
              <a:rPr lang="en-US" sz="2800" dirty="0" err="1" smtClean="0"/>
              <a:t>بدن</a:t>
            </a:r>
            <a:r>
              <a:rPr lang="en-US" sz="2800" dirty="0" smtClean="0"/>
              <a:t> </a:t>
            </a:r>
            <a:r>
              <a:rPr lang="en-US" sz="2800" dirty="0" err="1" smtClean="0"/>
              <a:t>می</a:t>
            </a:r>
            <a:r>
              <a:rPr lang="en-US" sz="2800" dirty="0" smtClean="0"/>
              <a:t> </a:t>
            </a:r>
            <a:r>
              <a:rPr lang="en-US" sz="2800" dirty="0" err="1" smtClean="0"/>
              <a:t>گردد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D:\Users\mostafa\Desktop\cellule\عوامل صدمه زننده\مواد فیزیکی\Defibrill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2857500"/>
          </a:xfrm>
          <a:prstGeom prst="rect">
            <a:avLst/>
          </a:prstGeom>
          <a:noFill/>
        </p:spPr>
      </p:pic>
      <p:pic>
        <p:nvPicPr>
          <p:cNvPr id="3076" name="Picture 4" descr="D:\Users\mostafa\Desktop\cellule\عوامل صدمه زننده\مواد فیزیکی\t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76800"/>
            <a:ext cx="3120175" cy="1981200"/>
          </a:xfrm>
          <a:prstGeom prst="rect">
            <a:avLst/>
          </a:prstGeom>
          <a:noFill/>
        </p:spPr>
      </p:pic>
      <p:pic>
        <p:nvPicPr>
          <p:cNvPr id="3077" name="Picture 5" descr="D:\Users\mostafa\Desktop\cellule\عوامل صدمه زننده\مواد فیزیکی\ect-0903-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3124200" cy="2133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77"/>
    </mc:Choice>
    <mc:Fallback xmlns="">
      <p:transition spd="slow" advTm="6827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Users\mostafa\Desktop\cellule\عوامل صدمه زننده\مواد شیمیایی\dangerous-chemicals.gif"/>
          <p:cNvPicPr>
            <a:picLocks noChangeAspect="1" noChangeArrowheads="1"/>
          </p:cNvPicPr>
          <p:nvPr/>
        </p:nvPicPr>
        <p:blipFill>
          <a:blip r:embed="rId2">
            <a:lum bright="49000" contrast="-36000"/>
          </a:blip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590800" cy="838200"/>
          </a:xfrm>
        </p:spPr>
        <p:txBody>
          <a:bodyPr>
            <a:normAutofit fontScale="90000"/>
          </a:bodyPr>
          <a:lstStyle/>
          <a:p>
            <a:pPr algn="r" rtl="1"/>
            <a:r>
              <a:rPr lang="en-US" dirty="0" err="1" smtClean="0"/>
              <a:t>مواد</a:t>
            </a:r>
            <a:r>
              <a:rPr lang="en-US" dirty="0" smtClean="0"/>
              <a:t> </a:t>
            </a:r>
            <a:r>
              <a:rPr lang="en-US" dirty="0" err="1" smtClean="0"/>
              <a:t>شیمیایی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1"/>
            <a:ext cx="4191000" cy="426720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algn="justLow" rtl="1"/>
            <a:r>
              <a:rPr lang="en-US" dirty="0" err="1" smtClean="0"/>
              <a:t>صدمات</a:t>
            </a:r>
            <a:r>
              <a:rPr lang="en-US" dirty="0" smtClean="0"/>
              <a:t> </a:t>
            </a:r>
            <a:r>
              <a:rPr lang="en-US" dirty="0" err="1" smtClean="0"/>
              <a:t>شیمیایی</a:t>
            </a:r>
            <a:r>
              <a:rPr lang="en-US" dirty="0" smtClean="0"/>
              <a:t> </a:t>
            </a:r>
            <a:r>
              <a:rPr lang="en-US" dirty="0" err="1" smtClean="0"/>
              <a:t>توسط</a:t>
            </a:r>
            <a:r>
              <a:rPr lang="en-US" dirty="0" smtClean="0"/>
              <a:t> </a:t>
            </a:r>
            <a:r>
              <a:rPr lang="en-US" dirty="0" err="1" smtClean="0"/>
              <a:t>سموم</a:t>
            </a:r>
            <a:r>
              <a:rPr lang="en-US" dirty="0" smtClean="0"/>
              <a:t> </a:t>
            </a:r>
            <a:r>
              <a:rPr lang="en-US" dirty="0" err="1" smtClean="0"/>
              <a:t>شناخته</a:t>
            </a:r>
            <a:r>
              <a:rPr lang="en-US" dirty="0" smtClean="0"/>
              <a:t> </a:t>
            </a:r>
            <a:r>
              <a:rPr lang="en-US" dirty="0" err="1" smtClean="0"/>
              <a:t>شده</a:t>
            </a:r>
            <a:r>
              <a:rPr lang="en-US" dirty="0" smtClean="0"/>
              <a:t> </a:t>
            </a:r>
            <a:r>
              <a:rPr lang="en-US" dirty="0" err="1" smtClean="0"/>
              <a:t>مثل</a:t>
            </a:r>
            <a:r>
              <a:rPr lang="en-US" dirty="0" smtClean="0"/>
              <a:t> </a:t>
            </a:r>
            <a:r>
              <a:rPr lang="en-US" dirty="0" err="1" smtClean="0"/>
              <a:t>مواد</a:t>
            </a:r>
            <a:r>
              <a:rPr lang="en-US" dirty="0" smtClean="0"/>
              <a:t> </a:t>
            </a:r>
            <a:r>
              <a:rPr lang="en-US" dirty="0" err="1" smtClean="0"/>
              <a:t>قلیایی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خاصیت</a:t>
            </a:r>
            <a:r>
              <a:rPr lang="en-US" dirty="0" smtClean="0"/>
              <a:t> </a:t>
            </a:r>
            <a:r>
              <a:rPr lang="en-US" dirty="0" err="1" smtClean="0"/>
              <a:t>خورندگی</a:t>
            </a:r>
            <a:r>
              <a:rPr lang="en-US" dirty="0" smtClean="0"/>
              <a:t> </a:t>
            </a:r>
            <a:r>
              <a:rPr lang="en-US" dirty="0" err="1" smtClean="0"/>
              <a:t>بر</a:t>
            </a:r>
            <a:r>
              <a:rPr lang="en-US" dirty="0" smtClean="0"/>
              <a:t> </a:t>
            </a:r>
            <a:r>
              <a:rPr lang="en-US" dirty="0" err="1" smtClean="0"/>
              <a:t>روی</a:t>
            </a:r>
            <a:r>
              <a:rPr lang="en-US" dirty="0" smtClean="0"/>
              <a:t> </a:t>
            </a:r>
            <a:r>
              <a:rPr lang="en-US" dirty="0" err="1" smtClean="0"/>
              <a:t>سلولهای</a:t>
            </a:r>
            <a:r>
              <a:rPr lang="en-US" dirty="0" smtClean="0"/>
              <a:t> </a:t>
            </a:r>
            <a:r>
              <a:rPr lang="en-US" dirty="0" err="1" smtClean="0"/>
              <a:t>اپی</a:t>
            </a:r>
            <a:r>
              <a:rPr lang="en-US" dirty="0" smtClean="0"/>
              <a:t> </a:t>
            </a:r>
            <a:r>
              <a:rPr lang="en-US" dirty="0" err="1" smtClean="0"/>
              <a:t>تلیال</a:t>
            </a:r>
            <a:r>
              <a:rPr lang="en-US" dirty="0" smtClean="0"/>
              <a:t> </a:t>
            </a:r>
            <a:r>
              <a:rPr lang="en-US" dirty="0" err="1" smtClean="0"/>
              <a:t>بافت</a:t>
            </a:r>
            <a:r>
              <a:rPr lang="en-US" dirty="0" smtClean="0"/>
              <a:t> </a:t>
            </a:r>
            <a:r>
              <a:rPr lang="en-US" dirty="0" err="1" smtClean="0"/>
              <a:t>دارد.اسید</a:t>
            </a:r>
            <a:r>
              <a:rPr lang="en-US" dirty="0" smtClean="0"/>
              <a:t> </a:t>
            </a:r>
            <a:r>
              <a:rPr lang="en-US" dirty="0" err="1" smtClean="0"/>
              <a:t>هیدرو</a:t>
            </a:r>
            <a:r>
              <a:rPr lang="en-US" dirty="0" smtClean="0"/>
              <a:t> </a:t>
            </a:r>
            <a:r>
              <a:rPr lang="en-US" dirty="0" err="1" smtClean="0"/>
              <a:t>کلراید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مقادیر</a:t>
            </a:r>
            <a:r>
              <a:rPr lang="en-US" dirty="0" smtClean="0"/>
              <a:t> </a:t>
            </a:r>
            <a:r>
              <a:rPr lang="en-US" dirty="0" err="1" smtClean="0"/>
              <a:t>زیاد</a:t>
            </a:r>
            <a:r>
              <a:rPr lang="en-US" dirty="0" smtClean="0"/>
              <a:t> </a:t>
            </a:r>
            <a:r>
              <a:rPr lang="en-US" dirty="0" err="1" smtClean="0"/>
              <a:t>باعث</a:t>
            </a:r>
            <a:r>
              <a:rPr lang="en-US" dirty="0" smtClean="0"/>
              <a:t> </a:t>
            </a:r>
            <a:r>
              <a:rPr lang="en-US" dirty="0" err="1" smtClean="0"/>
              <a:t>صدمه</a:t>
            </a:r>
            <a:r>
              <a:rPr lang="en-US" dirty="0" smtClean="0"/>
              <a:t> </a:t>
            </a:r>
            <a:r>
              <a:rPr lang="en-US" dirty="0" err="1" smtClean="0"/>
              <a:t>معده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گردد.انسولین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مقدار</a:t>
            </a:r>
            <a:r>
              <a:rPr lang="en-US" dirty="0" smtClean="0"/>
              <a:t> </a:t>
            </a:r>
            <a:r>
              <a:rPr lang="en-US" dirty="0" err="1" smtClean="0"/>
              <a:t>زیاد</a:t>
            </a:r>
            <a:r>
              <a:rPr lang="en-US" dirty="0" smtClean="0"/>
              <a:t> </a:t>
            </a:r>
            <a:r>
              <a:rPr lang="en-US" dirty="0" err="1" smtClean="0"/>
              <a:t>باعث</a:t>
            </a:r>
            <a:r>
              <a:rPr lang="en-US" dirty="0" smtClean="0"/>
              <a:t> </a:t>
            </a:r>
            <a:r>
              <a:rPr lang="en-US" dirty="0" err="1" smtClean="0"/>
              <a:t>کاهش</a:t>
            </a:r>
            <a:r>
              <a:rPr lang="en-US" dirty="0" smtClean="0"/>
              <a:t> </a:t>
            </a:r>
            <a:r>
              <a:rPr lang="en-US" dirty="0" err="1" smtClean="0"/>
              <a:t>سطح</a:t>
            </a:r>
            <a:r>
              <a:rPr lang="en-US" dirty="0" smtClean="0"/>
              <a:t> </a:t>
            </a:r>
            <a:r>
              <a:rPr lang="en-US" dirty="0" err="1" smtClean="0"/>
              <a:t>گلوکز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خون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 و </a:t>
            </a:r>
            <a:r>
              <a:rPr lang="en-US" dirty="0" err="1" smtClean="0"/>
              <a:t>منجر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بروز</a:t>
            </a:r>
            <a:r>
              <a:rPr lang="en-US" dirty="0" smtClean="0"/>
              <a:t> </a:t>
            </a:r>
            <a:r>
              <a:rPr lang="en-US" dirty="0" err="1" smtClean="0"/>
              <a:t>کوما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گردد.داروها</a:t>
            </a:r>
            <a:r>
              <a:rPr lang="en-US" dirty="0" smtClean="0"/>
              <a:t> </a:t>
            </a:r>
            <a:r>
              <a:rPr lang="en-US" dirty="0" err="1" smtClean="0"/>
              <a:t>ممکن</a:t>
            </a:r>
            <a:r>
              <a:rPr lang="en-US" dirty="0" smtClean="0"/>
              <a:t> </a:t>
            </a:r>
            <a:r>
              <a:rPr lang="en-US" dirty="0" err="1" smtClean="0"/>
              <a:t>است</a:t>
            </a:r>
            <a:r>
              <a:rPr lang="en-US" dirty="0" smtClean="0"/>
              <a:t> </a:t>
            </a:r>
            <a:r>
              <a:rPr lang="en-US" dirty="0" err="1" smtClean="0"/>
              <a:t>باعث</a:t>
            </a:r>
            <a:r>
              <a:rPr lang="en-US" dirty="0" smtClean="0"/>
              <a:t> </a:t>
            </a:r>
            <a:r>
              <a:rPr lang="en-US" dirty="0" err="1" smtClean="0"/>
              <a:t>اثرات</a:t>
            </a:r>
            <a:r>
              <a:rPr lang="en-US" dirty="0" smtClean="0"/>
              <a:t> </a:t>
            </a:r>
            <a:r>
              <a:rPr lang="en-US" dirty="0" err="1" smtClean="0"/>
              <a:t>سمی</a:t>
            </a:r>
            <a:r>
              <a:rPr lang="en-US" dirty="0" smtClean="0"/>
              <a:t> </a:t>
            </a:r>
            <a:r>
              <a:rPr lang="en-US" dirty="0" err="1" smtClean="0"/>
              <a:t>شیمیایی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بدن</a:t>
            </a:r>
            <a:r>
              <a:rPr lang="en-US" dirty="0" smtClean="0"/>
              <a:t> </a:t>
            </a:r>
            <a:r>
              <a:rPr lang="en-US" dirty="0" err="1" smtClean="0"/>
              <a:t>گردند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D:\Users\mostafa\Desktop\cellule\عوامل صدمه زننده\مواد شیمیایی\s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0"/>
            <a:ext cx="2628900" cy="2514600"/>
          </a:xfrm>
          <a:prstGeom prst="rect">
            <a:avLst/>
          </a:prstGeom>
          <a:noFill/>
        </p:spPr>
      </p:pic>
      <p:pic>
        <p:nvPicPr>
          <p:cNvPr id="1028" name="Picture 4" descr="D:\Users\mostafa\Desktop\cellule\عوامل صدمه زننده\مواد شیمیایی\11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886200"/>
            <a:ext cx="4648200" cy="2971800"/>
          </a:xfrm>
          <a:prstGeom prst="rect">
            <a:avLst/>
          </a:prstGeom>
          <a:noFill/>
        </p:spPr>
      </p:pic>
      <p:pic>
        <p:nvPicPr>
          <p:cNvPr id="1029" name="Picture 5" descr="D:\Users\mostafa\Desktop\cellule\عوامل صدمه زننده\مواد شیمیایی\insulin_p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438400"/>
            <a:ext cx="4800600" cy="2133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93"/>
    </mc:Choice>
    <mc:Fallback xmlns="">
      <p:transition spd="slow" advTm="3589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Users\mostafa\Desktop\cellule\عوامل صدمه زننده\عوامل عفونت زا\images3.jpg"/>
          <p:cNvPicPr>
            <a:picLocks noChangeAspect="1" noChangeArrowheads="1"/>
          </p:cNvPicPr>
          <p:nvPr/>
        </p:nvPicPr>
        <p:blipFill>
          <a:blip r:embed="rId2">
            <a:lum bright="53000" contrast="-12000"/>
          </a:blip>
          <a:srcRect/>
          <a:stretch>
            <a:fillRect/>
          </a:stretch>
        </p:blipFill>
        <p:spPr bwMode="auto">
          <a:xfrm>
            <a:off x="0" y="0"/>
            <a:ext cx="2514600" cy="3276600"/>
          </a:xfrm>
          <a:prstGeom prst="rect">
            <a:avLst/>
          </a:prstGeom>
          <a:noFill/>
        </p:spPr>
      </p:pic>
      <p:pic>
        <p:nvPicPr>
          <p:cNvPr id="2051" name="Picture 3" descr="D:\Users\mostafa\Desktop\cellule\عوامل صدمه زننده\عوامل عفونت زا\bugs-5437890.jpg"/>
          <p:cNvPicPr>
            <a:picLocks noChangeAspect="1" noChangeArrowheads="1"/>
          </p:cNvPicPr>
          <p:nvPr/>
        </p:nvPicPr>
        <p:blipFill>
          <a:blip r:embed="rId3">
            <a:lum bright="40000" contrast="-31000"/>
          </a:blip>
          <a:srcRect/>
          <a:stretch>
            <a:fillRect/>
          </a:stretch>
        </p:blipFill>
        <p:spPr bwMode="auto">
          <a:xfrm>
            <a:off x="2514600" y="0"/>
            <a:ext cx="3505200" cy="3276600"/>
          </a:xfrm>
          <a:prstGeom prst="rect">
            <a:avLst/>
          </a:prstGeom>
          <a:noFill/>
        </p:spPr>
      </p:pic>
      <p:pic>
        <p:nvPicPr>
          <p:cNvPr id="2050" name="Picture 2" descr="D:\Users\mostafa\Desktop\cellule\عوامل صدمه زننده\عوامل عفونت زا\1.jpg"/>
          <p:cNvPicPr>
            <a:picLocks noChangeAspect="1" noChangeArrowheads="1"/>
          </p:cNvPicPr>
          <p:nvPr/>
        </p:nvPicPr>
        <p:blipFill>
          <a:blip r:embed="rId4">
            <a:lum bright="36000" contrast="-5000"/>
          </a:blip>
          <a:srcRect/>
          <a:stretch>
            <a:fillRect/>
          </a:stretch>
        </p:blipFill>
        <p:spPr bwMode="auto">
          <a:xfrm>
            <a:off x="6019800" y="0"/>
            <a:ext cx="3124200" cy="327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0886"/>
            <a:ext cx="5410200" cy="914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en-US" dirty="0" err="1" smtClean="0"/>
              <a:t>عوامل</a:t>
            </a:r>
            <a:r>
              <a:rPr lang="en-US" dirty="0" smtClean="0"/>
              <a:t> </a:t>
            </a:r>
            <a:r>
              <a:rPr lang="en-US" dirty="0" err="1" smtClean="0"/>
              <a:t>عفونت</a:t>
            </a:r>
            <a:r>
              <a:rPr lang="en-US" dirty="0" smtClean="0"/>
              <a:t> </a:t>
            </a:r>
            <a:r>
              <a:rPr lang="en-US" dirty="0" err="1" smtClean="0"/>
              <a:t>زا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914400"/>
            <a:ext cx="9296400" cy="27432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justLow" rtl="1"/>
            <a:r>
              <a:rPr lang="en-US" dirty="0" err="1" smtClean="0"/>
              <a:t>ویروسها</a:t>
            </a:r>
            <a:r>
              <a:rPr lang="en-US" dirty="0" smtClean="0"/>
              <a:t>، </a:t>
            </a:r>
            <a:r>
              <a:rPr lang="en-US" dirty="0" err="1" smtClean="0"/>
              <a:t>باکتریها</a:t>
            </a:r>
            <a:r>
              <a:rPr lang="en-US" dirty="0" smtClean="0"/>
              <a:t>، </a:t>
            </a:r>
            <a:r>
              <a:rPr lang="en-US" dirty="0" err="1" smtClean="0"/>
              <a:t>قارچها</a:t>
            </a:r>
            <a:r>
              <a:rPr lang="fa-IR" dirty="0" smtClean="0"/>
              <a:t> </a:t>
            </a:r>
            <a:r>
              <a:rPr lang="en-US" dirty="0" err="1" smtClean="0"/>
              <a:t>باعث</a:t>
            </a:r>
            <a:r>
              <a:rPr lang="en-US" dirty="0" smtClean="0"/>
              <a:t> </a:t>
            </a:r>
            <a:r>
              <a:rPr lang="en-US" dirty="0" err="1" smtClean="0"/>
              <a:t>بروز</a:t>
            </a:r>
            <a:r>
              <a:rPr lang="en-US" dirty="0" smtClean="0"/>
              <a:t> </a:t>
            </a:r>
            <a:r>
              <a:rPr lang="en-US" dirty="0" err="1" smtClean="0"/>
              <a:t>بیماری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انسان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شوند</a:t>
            </a:r>
            <a:endParaRPr lang="fa-IR" dirty="0"/>
          </a:p>
          <a:p>
            <a:pPr algn="justLow" rtl="1"/>
            <a:r>
              <a:rPr lang="en-US" dirty="0" smtClean="0"/>
              <a:t> </a:t>
            </a:r>
            <a:r>
              <a:rPr lang="en-US" dirty="0" err="1" smtClean="0"/>
              <a:t>بعضی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باکتریها</a:t>
            </a:r>
            <a:r>
              <a:rPr lang="en-US" dirty="0" smtClean="0"/>
              <a:t> </a:t>
            </a:r>
            <a:r>
              <a:rPr lang="en-US" dirty="0" err="1" smtClean="0"/>
              <a:t>مثل</a:t>
            </a:r>
            <a:r>
              <a:rPr lang="en-US" dirty="0" smtClean="0"/>
              <a:t> </a:t>
            </a:r>
            <a:r>
              <a:rPr lang="en-US" dirty="0" err="1" smtClean="0"/>
              <a:t>تتانوس</a:t>
            </a:r>
            <a:r>
              <a:rPr lang="en-US" dirty="0" smtClean="0"/>
              <a:t> و </a:t>
            </a:r>
            <a:r>
              <a:rPr lang="en-US" dirty="0" err="1" smtClean="0"/>
              <a:t>دیفتری</a:t>
            </a:r>
            <a:r>
              <a:rPr lang="en-US" dirty="0" smtClean="0"/>
              <a:t> </a:t>
            </a:r>
            <a:r>
              <a:rPr lang="en-US" dirty="0" err="1" smtClean="0"/>
              <a:t>تولید</a:t>
            </a:r>
            <a:r>
              <a:rPr lang="en-US" dirty="0" smtClean="0"/>
              <a:t> </a:t>
            </a:r>
            <a:r>
              <a:rPr lang="en-US" dirty="0" err="1" smtClean="0"/>
              <a:t>اگزوتوکسین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کنند</a:t>
            </a:r>
            <a:r>
              <a:rPr lang="en-US" dirty="0" smtClean="0"/>
              <a:t>.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گردش</a:t>
            </a:r>
            <a:r>
              <a:rPr lang="en-US" dirty="0" smtClean="0"/>
              <a:t> </a:t>
            </a:r>
            <a:r>
              <a:rPr lang="en-US" dirty="0" err="1" smtClean="0"/>
              <a:t>خون</a:t>
            </a:r>
            <a:r>
              <a:rPr lang="en-US" dirty="0" smtClean="0"/>
              <a:t> </a:t>
            </a:r>
            <a:r>
              <a:rPr lang="en-US" dirty="0" err="1" smtClean="0"/>
              <a:t>وارد</a:t>
            </a:r>
            <a:r>
              <a:rPr lang="en-US" dirty="0" smtClean="0"/>
              <a:t> </a:t>
            </a:r>
            <a:r>
              <a:rPr lang="en-US" dirty="0" err="1" smtClean="0"/>
              <a:t>شده</a:t>
            </a:r>
            <a:r>
              <a:rPr lang="en-US" dirty="0" smtClean="0"/>
              <a:t> و </a:t>
            </a:r>
            <a:r>
              <a:rPr lang="en-US" dirty="0" err="1" smtClean="0"/>
              <a:t>صدمات</a:t>
            </a:r>
            <a:r>
              <a:rPr lang="en-US" dirty="0" smtClean="0"/>
              <a:t> </a:t>
            </a:r>
            <a:r>
              <a:rPr lang="en-US" dirty="0" err="1" smtClean="0"/>
              <a:t>سلولی</a:t>
            </a:r>
            <a:r>
              <a:rPr lang="en-US" dirty="0" smtClean="0"/>
              <a:t> </a:t>
            </a:r>
            <a:r>
              <a:rPr lang="en-US" dirty="0" err="1" smtClean="0"/>
              <a:t>را</a:t>
            </a:r>
            <a:r>
              <a:rPr lang="en-US" dirty="0" smtClean="0"/>
              <a:t> </a:t>
            </a:r>
            <a:r>
              <a:rPr lang="en-US" dirty="0" err="1" smtClean="0"/>
              <a:t>ایجاد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کنند</a:t>
            </a:r>
            <a:r>
              <a:rPr lang="fa-IR" dirty="0" smtClean="0"/>
              <a:t>.</a:t>
            </a:r>
          </a:p>
          <a:p>
            <a:pPr algn="justLow" rtl="1"/>
            <a:r>
              <a:rPr lang="en-US" dirty="0" err="1" smtClean="0"/>
              <a:t>بعضی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باکتریها</a:t>
            </a:r>
            <a:r>
              <a:rPr lang="en-US" dirty="0" smtClean="0"/>
              <a:t> </a:t>
            </a:r>
            <a:r>
              <a:rPr lang="en-US" dirty="0" err="1" smtClean="0"/>
              <a:t>مثل</a:t>
            </a:r>
            <a:r>
              <a:rPr lang="en-US" dirty="0" smtClean="0"/>
              <a:t> </a:t>
            </a:r>
            <a:r>
              <a:rPr lang="en-US" dirty="0" err="1" smtClean="0"/>
              <a:t>باکتری</a:t>
            </a:r>
            <a:r>
              <a:rPr lang="en-US" dirty="0" smtClean="0"/>
              <a:t> </a:t>
            </a:r>
            <a:r>
              <a:rPr lang="en-US" dirty="0" err="1" smtClean="0"/>
              <a:t>گرم</a:t>
            </a:r>
            <a:r>
              <a:rPr lang="en-US" dirty="0" smtClean="0"/>
              <a:t> </a:t>
            </a:r>
            <a:r>
              <a:rPr lang="en-US" dirty="0" err="1" smtClean="0"/>
              <a:t>منفی</a:t>
            </a:r>
            <a:r>
              <a:rPr lang="en-US" dirty="0" smtClean="0"/>
              <a:t> </a:t>
            </a:r>
            <a:r>
              <a:rPr lang="en-US" dirty="0" err="1" smtClean="0"/>
              <a:t>هنگامی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کشته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شوند</a:t>
            </a:r>
            <a:r>
              <a:rPr lang="en-US" dirty="0" smtClean="0"/>
              <a:t> </a:t>
            </a:r>
            <a:r>
              <a:rPr lang="en-US" dirty="0" err="1" smtClean="0"/>
              <a:t>تولید</a:t>
            </a:r>
            <a:r>
              <a:rPr lang="en-US" dirty="0" smtClean="0"/>
              <a:t> </a:t>
            </a:r>
            <a:r>
              <a:rPr lang="en-US" dirty="0" err="1" smtClean="0"/>
              <a:t>اندوتوکسین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کنند</a:t>
            </a:r>
            <a:r>
              <a:rPr lang="en-US" dirty="0" smtClean="0"/>
              <a:t> و </a:t>
            </a:r>
            <a:r>
              <a:rPr lang="en-US" dirty="0" err="1" smtClean="0"/>
              <a:t>سایر</a:t>
            </a:r>
            <a:r>
              <a:rPr lang="en-US" dirty="0" smtClean="0"/>
              <a:t> </a:t>
            </a:r>
            <a:r>
              <a:rPr lang="en-US" dirty="0" err="1" smtClean="0"/>
              <a:t>باکتریها</a:t>
            </a:r>
            <a:r>
              <a:rPr lang="en-US" dirty="0" smtClean="0"/>
              <a:t> </a:t>
            </a:r>
            <a:r>
              <a:rPr lang="en-US" dirty="0" err="1" smtClean="0"/>
              <a:t>مثل</a:t>
            </a:r>
            <a:r>
              <a:rPr lang="en-US" dirty="0" smtClean="0"/>
              <a:t> </a:t>
            </a:r>
            <a:r>
              <a:rPr lang="en-US" dirty="0" err="1" smtClean="0"/>
              <a:t>باسیل</a:t>
            </a:r>
            <a:r>
              <a:rPr lang="en-US" dirty="0" smtClean="0"/>
              <a:t> </a:t>
            </a:r>
            <a:r>
              <a:rPr lang="en-US" dirty="0" err="1" smtClean="0"/>
              <a:t>توبرکل</a:t>
            </a:r>
            <a:r>
              <a:rPr lang="en-US" dirty="0" smtClean="0"/>
              <a:t> </a:t>
            </a:r>
            <a:r>
              <a:rPr lang="en-US" dirty="0" err="1" smtClean="0"/>
              <a:t>تولید</a:t>
            </a:r>
            <a:r>
              <a:rPr lang="en-US" dirty="0" smtClean="0"/>
              <a:t> </a:t>
            </a:r>
            <a:r>
              <a:rPr lang="en-US" dirty="0" err="1" smtClean="0"/>
              <a:t>یک</a:t>
            </a:r>
            <a:r>
              <a:rPr lang="en-US" dirty="0" smtClean="0"/>
              <a:t> </a:t>
            </a:r>
            <a:r>
              <a:rPr lang="en-US" dirty="0" err="1" smtClean="0"/>
              <a:t>عکس</a:t>
            </a:r>
            <a:r>
              <a:rPr lang="en-US" dirty="0" smtClean="0"/>
              <a:t> </a:t>
            </a:r>
            <a:r>
              <a:rPr lang="en-US" dirty="0" err="1" smtClean="0"/>
              <a:t>العمل</a:t>
            </a:r>
            <a:r>
              <a:rPr lang="en-US" dirty="0" smtClean="0"/>
              <a:t> </a:t>
            </a:r>
            <a:r>
              <a:rPr lang="en-US" dirty="0" err="1" smtClean="0"/>
              <a:t>ایمنی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کنند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3" name="Picture 5" descr="D:\Users\mostafa\Desktop\cellule\عوامل صدمه زننده\عوامل عفونت زا\Infectious-agent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6601"/>
            <a:ext cx="2438400" cy="3581400"/>
          </a:xfrm>
          <a:prstGeom prst="rect">
            <a:avLst/>
          </a:prstGeom>
          <a:noFill/>
        </p:spPr>
      </p:pic>
      <p:pic>
        <p:nvPicPr>
          <p:cNvPr id="2054" name="Picture 6" descr="D:\Users\mostafa\Desktop\cellule\عوامل صدمه زننده\عوامل عفونت زا\media_168125_e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3352800"/>
            <a:ext cx="2381250" cy="3505200"/>
          </a:xfrm>
          <a:prstGeom prst="rect">
            <a:avLst/>
          </a:prstGeom>
          <a:noFill/>
        </p:spPr>
      </p:pic>
      <p:pic>
        <p:nvPicPr>
          <p:cNvPr id="2056" name="Picture 8" descr="D:\Users\mostafa\Desktop\cellule\عوامل صدمه زننده\عوامل عفونت زا\ctls_bi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3352800"/>
            <a:ext cx="2438400" cy="3505200"/>
          </a:xfrm>
          <a:prstGeom prst="rect">
            <a:avLst/>
          </a:prstGeom>
          <a:noFill/>
        </p:spPr>
      </p:pic>
      <p:pic>
        <p:nvPicPr>
          <p:cNvPr id="2058" name="Picture 10" descr="D:\Users\mostafa\Desktop\cellule\عوامل صدمه زننده\عوامل عفونت زا\infectious-agents-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6477003" y="4191000"/>
            <a:ext cx="3429000" cy="1904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77"/>
    </mc:Choice>
    <mc:Fallback xmlns="">
      <p:transition spd="slow" advTm="6567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-21771"/>
            <a:ext cx="3200400" cy="838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en-US" sz="4000" dirty="0" err="1" smtClean="0"/>
              <a:t>مکانیسم</a:t>
            </a:r>
            <a:r>
              <a:rPr lang="en-US" sz="4000" dirty="0" smtClean="0"/>
              <a:t> </a:t>
            </a:r>
            <a:r>
              <a:rPr lang="en-US" sz="4000" dirty="0" err="1" smtClean="0"/>
              <a:t>های</a:t>
            </a:r>
            <a:r>
              <a:rPr lang="en-US" sz="4000" dirty="0" smtClean="0"/>
              <a:t> </a:t>
            </a:r>
            <a:r>
              <a:rPr lang="en-US" sz="4000" dirty="0" err="1" smtClean="0"/>
              <a:t>ایمنی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914400"/>
            <a:ext cx="6400800" cy="5943600"/>
          </a:xfrm>
        </p:spPr>
        <p:txBody>
          <a:bodyPr>
            <a:normAutofit/>
          </a:bodyPr>
          <a:lstStyle/>
          <a:p>
            <a:pPr algn="justLow" rtl="1"/>
            <a:r>
              <a:rPr lang="en-US" dirty="0" err="1" smtClean="0"/>
              <a:t>هدف</a:t>
            </a:r>
            <a:r>
              <a:rPr lang="en-US" dirty="0" smtClean="0"/>
              <a:t> </a:t>
            </a:r>
            <a:r>
              <a:rPr lang="en-US" dirty="0" err="1" smtClean="0"/>
              <a:t>سیستم</a:t>
            </a:r>
            <a:r>
              <a:rPr lang="en-US" dirty="0" smtClean="0"/>
              <a:t> </a:t>
            </a:r>
            <a:r>
              <a:rPr lang="en-US" dirty="0" err="1" smtClean="0"/>
              <a:t>ایمنی</a:t>
            </a:r>
            <a:r>
              <a:rPr lang="en-US" dirty="0" smtClean="0"/>
              <a:t> </a:t>
            </a:r>
            <a:r>
              <a:rPr lang="en-US" dirty="0" err="1" smtClean="0"/>
              <a:t>دفاع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بدن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مقابل</a:t>
            </a:r>
            <a:r>
              <a:rPr lang="en-US" dirty="0" smtClean="0"/>
              <a:t> </a:t>
            </a:r>
            <a:r>
              <a:rPr lang="en-US" dirty="0" err="1" smtClean="0"/>
              <a:t>تهاجم</a:t>
            </a:r>
            <a:r>
              <a:rPr lang="en-US" dirty="0" smtClean="0"/>
              <a:t> </a:t>
            </a:r>
            <a:r>
              <a:rPr lang="en-US" dirty="0" err="1" smtClean="0"/>
              <a:t>عوامل</a:t>
            </a:r>
            <a:r>
              <a:rPr lang="en-US" dirty="0" smtClean="0"/>
              <a:t> </a:t>
            </a:r>
            <a:r>
              <a:rPr lang="en-US" dirty="0" err="1" smtClean="0"/>
              <a:t>بیگانه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باشد</a:t>
            </a:r>
            <a:endParaRPr lang="fa-IR" dirty="0" smtClean="0"/>
          </a:p>
          <a:p>
            <a:pPr algn="justLow" rtl="1"/>
            <a:r>
              <a:rPr lang="en-US" dirty="0" smtClean="0"/>
              <a:t>.</a:t>
            </a:r>
            <a:r>
              <a:rPr lang="en-US" dirty="0" err="1" smtClean="0"/>
              <a:t>بعد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ورود</a:t>
            </a:r>
            <a:r>
              <a:rPr lang="en-US" dirty="0" smtClean="0"/>
              <a:t> </a:t>
            </a:r>
            <a:r>
              <a:rPr lang="en-US" dirty="0" err="1" smtClean="0"/>
              <a:t>یک</a:t>
            </a:r>
            <a:r>
              <a:rPr lang="en-US" dirty="0" smtClean="0"/>
              <a:t> </a:t>
            </a:r>
            <a:r>
              <a:rPr lang="en-US" dirty="0" err="1" smtClean="0"/>
              <a:t>آنتی</a:t>
            </a:r>
            <a:r>
              <a:rPr lang="en-US" dirty="0" smtClean="0"/>
              <a:t> </a:t>
            </a:r>
            <a:r>
              <a:rPr lang="en-US" dirty="0" err="1" smtClean="0"/>
              <a:t>ژن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بدن</a:t>
            </a:r>
            <a:r>
              <a:rPr lang="en-US" dirty="0" smtClean="0"/>
              <a:t>، </a:t>
            </a:r>
            <a:r>
              <a:rPr lang="en-US" dirty="0" err="1" smtClean="0"/>
              <a:t>آنتی</a:t>
            </a:r>
            <a:r>
              <a:rPr lang="en-US" dirty="0" smtClean="0"/>
              <a:t> </a:t>
            </a:r>
            <a:r>
              <a:rPr lang="en-US" dirty="0" err="1" smtClean="0"/>
              <a:t>بادی</a:t>
            </a:r>
            <a:r>
              <a:rPr lang="en-US" dirty="0" smtClean="0"/>
              <a:t> </a:t>
            </a:r>
            <a:r>
              <a:rPr lang="en-US" dirty="0" err="1" smtClean="0"/>
              <a:t>تولید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باعث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بین</a:t>
            </a:r>
            <a:r>
              <a:rPr lang="en-US" dirty="0" smtClean="0"/>
              <a:t> </a:t>
            </a:r>
            <a:r>
              <a:rPr lang="en-US" dirty="0" err="1" smtClean="0"/>
              <a:t>بردن</a:t>
            </a:r>
            <a:r>
              <a:rPr lang="en-US" dirty="0" smtClean="0"/>
              <a:t> </a:t>
            </a:r>
            <a:r>
              <a:rPr lang="en-US" dirty="0" err="1" smtClean="0"/>
              <a:t>آنتی</a:t>
            </a:r>
            <a:r>
              <a:rPr lang="en-US" dirty="0" smtClean="0"/>
              <a:t> </a:t>
            </a:r>
            <a:r>
              <a:rPr lang="en-US" dirty="0" err="1" smtClean="0"/>
              <a:t>ژن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گردد.هنگامی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سیستم</a:t>
            </a:r>
            <a:r>
              <a:rPr lang="en-US" dirty="0" smtClean="0"/>
              <a:t> </a:t>
            </a:r>
            <a:r>
              <a:rPr lang="en-US" dirty="0" err="1" smtClean="0"/>
              <a:t>ایمنی</a:t>
            </a:r>
            <a:r>
              <a:rPr lang="en-US" dirty="0" smtClean="0"/>
              <a:t> </a:t>
            </a:r>
            <a:r>
              <a:rPr lang="en-US" dirty="0" err="1" smtClean="0"/>
              <a:t>فعالیت</a:t>
            </a:r>
            <a:r>
              <a:rPr lang="en-US" dirty="0" smtClean="0"/>
              <a:t> </a:t>
            </a:r>
            <a:r>
              <a:rPr lang="en-US" dirty="0" err="1" smtClean="0"/>
              <a:t>کمی</a:t>
            </a:r>
            <a:r>
              <a:rPr lang="en-US" dirty="0" smtClean="0"/>
              <a:t> </a:t>
            </a:r>
            <a:r>
              <a:rPr lang="en-US" dirty="0" err="1" smtClean="0"/>
              <a:t>دارد</a:t>
            </a:r>
            <a:r>
              <a:rPr lang="en-US" dirty="0" smtClean="0"/>
              <a:t> </a:t>
            </a:r>
            <a:r>
              <a:rPr lang="en-US" dirty="0" err="1" smtClean="0"/>
              <a:t>کاهش</a:t>
            </a:r>
            <a:r>
              <a:rPr lang="en-US" dirty="0" smtClean="0"/>
              <a:t> </a:t>
            </a:r>
            <a:r>
              <a:rPr lang="en-US" dirty="0" err="1" smtClean="0"/>
              <a:t>عملکرد</a:t>
            </a:r>
            <a:r>
              <a:rPr lang="en-US" dirty="0" smtClean="0"/>
              <a:t> </a:t>
            </a:r>
            <a:r>
              <a:rPr lang="en-US" dirty="0" err="1" smtClean="0"/>
              <a:t>سیستم</a:t>
            </a:r>
            <a:r>
              <a:rPr lang="en-US" dirty="0" smtClean="0"/>
              <a:t> </a:t>
            </a:r>
            <a:r>
              <a:rPr lang="en-US" dirty="0" err="1" smtClean="0"/>
              <a:t>ایمنی</a:t>
            </a:r>
            <a:r>
              <a:rPr lang="en-US" dirty="0" smtClean="0"/>
              <a:t> </a:t>
            </a:r>
            <a:r>
              <a:rPr lang="en-US" dirty="0" err="1" smtClean="0"/>
              <a:t>رخ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دهد</a:t>
            </a:r>
            <a:r>
              <a:rPr lang="en-US" dirty="0" smtClean="0"/>
              <a:t> و </a:t>
            </a:r>
            <a:r>
              <a:rPr lang="en-US" dirty="0" err="1" smtClean="0"/>
              <a:t>هنگامی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فعالیت</a:t>
            </a:r>
            <a:r>
              <a:rPr lang="en-US" dirty="0" smtClean="0"/>
              <a:t> </a:t>
            </a:r>
            <a:r>
              <a:rPr lang="en-US" dirty="0" err="1" smtClean="0"/>
              <a:t>زیادی</a:t>
            </a:r>
            <a:r>
              <a:rPr lang="en-US" dirty="0" smtClean="0"/>
              <a:t> </a:t>
            </a:r>
            <a:r>
              <a:rPr lang="en-US" dirty="0" err="1" smtClean="0"/>
              <a:t>دارد</a:t>
            </a:r>
            <a:r>
              <a:rPr lang="en-US" dirty="0" smtClean="0"/>
              <a:t> </a:t>
            </a:r>
            <a:r>
              <a:rPr lang="en-US" dirty="0" err="1" smtClean="0"/>
              <a:t>بیماری</a:t>
            </a:r>
            <a:r>
              <a:rPr lang="en-US" dirty="0" smtClean="0"/>
              <a:t> </a:t>
            </a:r>
            <a:r>
              <a:rPr lang="en-US" dirty="0" err="1" smtClean="0"/>
              <a:t>های</a:t>
            </a:r>
            <a:r>
              <a:rPr lang="en-US" dirty="0" smtClean="0"/>
              <a:t> </a:t>
            </a:r>
            <a:r>
              <a:rPr lang="en-US" dirty="0" err="1" smtClean="0"/>
              <a:t>حساسیتی</a:t>
            </a:r>
            <a:r>
              <a:rPr lang="en-US" dirty="0" smtClean="0"/>
              <a:t> </a:t>
            </a:r>
            <a:r>
              <a:rPr lang="en-US" dirty="0" err="1" smtClean="0"/>
              <a:t>شدید</a:t>
            </a:r>
            <a:r>
              <a:rPr lang="en-US" dirty="0" smtClean="0"/>
              <a:t> </a:t>
            </a:r>
            <a:r>
              <a:rPr lang="en-US" dirty="0" err="1" smtClean="0"/>
              <a:t>رخ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دهد</a:t>
            </a:r>
            <a:endParaRPr lang="fa-IR" dirty="0" smtClean="0"/>
          </a:p>
          <a:p>
            <a:pPr algn="justLow" rtl="1"/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بیماری</a:t>
            </a:r>
            <a:r>
              <a:rPr lang="en-US" dirty="0" smtClean="0"/>
              <a:t> </a:t>
            </a:r>
            <a:r>
              <a:rPr lang="en-US" dirty="0" err="1" smtClean="0"/>
              <a:t>های</a:t>
            </a:r>
            <a:r>
              <a:rPr lang="en-US" dirty="0" smtClean="0"/>
              <a:t> </a:t>
            </a:r>
            <a:r>
              <a:rPr lang="en-US" dirty="0" err="1" smtClean="0"/>
              <a:t>اتوایمیون</a:t>
            </a:r>
            <a:r>
              <a:rPr lang="en-US" dirty="0" smtClean="0"/>
              <a:t>، </a:t>
            </a:r>
            <a:r>
              <a:rPr lang="en-US" dirty="0" err="1" smtClean="0"/>
              <a:t>سیستم</a:t>
            </a:r>
            <a:r>
              <a:rPr lang="en-US" dirty="0" smtClean="0"/>
              <a:t> </a:t>
            </a:r>
            <a:r>
              <a:rPr lang="en-US" dirty="0" err="1" smtClean="0"/>
              <a:t>ایمنی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بدن</a:t>
            </a:r>
            <a:r>
              <a:rPr lang="en-US" dirty="0" smtClean="0"/>
              <a:t> </a:t>
            </a:r>
            <a:r>
              <a:rPr lang="en-US" dirty="0" err="1" smtClean="0"/>
              <a:t>بر</a:t>
            </a:r>
            <a:r>
              <a:rPr lang="en-US" dirty="0" smtClean="0"/>
              <a:t> </a:t>
            </a:r>
            <a:r>
              <a:rPr lang="en-US" dirty="0" err="1" smtClean="0"/>
              <a:t>علیه</a:t>
            </a:r>
            <a:r>
              <a:rPr lang="en-US" dirty="0" smtClean="0"/>
              <a:t> </a:t>
            </a:r>
            <a:r>
              <a:rPr lang="en-US" dirty="0" err="1" smtClean="0"/>
              <a:t>بافت</a:t>
            </a:r>
            <a:r>
              <a:rPr lang="en-US" dirty="0" smtClean="0"/>
              <a:t> </a:t>
            </a:r>
            <a:r>
              <a:rPr lang="en-US" dirty="0" err="1" smtClean="0"/>
              <a:t>های</a:t>
            </a:r>
            <a:r>
              <a:rPr lang="en-US" dirty="0" smtClean="0"/>
              <a:t> </a:t>
            </a:r>
            <a:r>
              <a:rPr lang="en-US" dirty="0" err="1" smtClean="0"/>
              <a:t>بدن</a:t>
            </a:r>
            <a:r>
              <a:rPr lang="en-US" dirty="0" smtClean="0"/>
              <a:t> </a:t>
            </a:r>
            <a:r>
              <a:rPr lang="en-US" dirty="0" err="1" smtClean="0"/>
              <a:t>عمل</a:t>
            </a:r>
            <a:r>
              <a:rPr lang="en-US" dirty="0" smtClean="0"/>
              <a:t> </a:t>
            </a:r>
            <a:r>
              <a:rPr lang="en-US" dirty="0" err="1" smtClean="0"/>
              <a:t>کرده</a:t>
            </a:r>
            <a:r>
              <a:rPr lang="en-US" dirty="0" smtClean="0"/>
              <a:t> و </a:t>
            </a:r>
            <a:r>
              <a:rPr lang="en-US" dirty="0" err="1" smtClean="0"/>
              <a:t>باعث</a:t>
            </a:r>
            <a:r>
              <a:rPr lang="en-US" dirty="0" smtClean="0"/>
              <a:t> </a:t>
            </a:r>
            <a:r>
              <a:rPr lang="en-US" dirty="0" err="1" smtClean="0"/>
              <a:t>صدمه</a:t>
            </a:r>
            <a:r>
              <a:rPr lang="en-US" dirty="0" smtClean="0"/>
              <a:t> و </a:t>
            </a:r>
            <a:r>
              <a:rPr lang="en-US" dirty="0" err="1" smtClean="0"/>
              <a:t>آسیب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گردد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32" name="Picture 8" descr="D:\Users\mostafa\Desktop\cellule\عوامل صدمه زننده\مکانیسم های ایمنی\antibad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86" y="4789714"/>
            <a:ext cx="3276600" cy="2057400"/>
          </a:xfrm>
          <a:prstGeom prst="rect">
            <a:avLst/>
          </a:prstGeom>
          <a:noFill/>
        </p:spPr>
      </p:pic>
      <p:pic>
        <p:nvPicPr>
          <p:cNvPr id="1035" name="Picture 11" descr="D:\Users\mostafa\Desktop\cellule\عوامل صدمه زننده\مکانیسم های ایمنی\اتوایمیون\2317_2332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429" y="0"/>
            <a:ext cx="1981200" cy="2667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90"/>
    </mc:Choice>
    <mc:Fallback xmlns="">
      <p:transition spd="slow" advTm="9719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:\Users\mostafa\Desktop\cellule\عوامل صدمه زننده\بیماری های ژنتیک\فنیل کتونور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1393" y="1132114"/>
            <a:ext cx="2819400" cy="2590800"/>
          </a:xfrm>
          <a:prstGeom prst="rect">
            <a:avLst/>
          </a:prstGeom>
          <a:noFill/>
        </p:spPr>
      </p:pic>
      <p:pic>
        <p:nvPicPr>
          <p:cNvPr id="2052" name="Picture 4" descr="D:\Users\mostafa\Desktop\cellule\عوامل صدمه زننده\بیماری های ژنتیک\genetics.gif"/>
          <p:cNvPicPr>
            <a:picLocks noChangeAspect="1" noChangeArrowheads="1"/>
          </p:cNvPicPr>
          <p:nvPr/>
        </p:nvPicPr>
        <p:blipFill>
          <a:blip r:embed="rId3">
            <a:lum bright="33000" contrast="-17000"/>
          </a:blip>
          <a:stretch>
            <a:fillRect/>
          </a:stretch>
        </p:blipFill>
        <p:spPr bwMode="auto">
          <a:xfrm>
            <a:off x="3352800" y="1"/>
            <a:ext cx="5791201" cy="114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D:\Users\mostafa\Desktop\cellule\عوامل صدمه زننده\بیماری های ژنتیک\rare-diseases-1.jpg"/>
          <p:cNvPicPr>
            <a:picLocks noChangeAspect="1" noChangeArrowheads="1"/>
          </p:cNvPicPr>
          <p:nvPr/>
        </p:nvPicPr>
        <p:blipFill>
          <a:blip r:embed="rId4">
            <a:lum bright="39000" contrast="-12000"/>
          </a:blip>
          <a:srcRect/>
          <a:stretch>
            <a:fillRect/>
          </a:stretch>
        </p:blipFill>
        <p:spPr bwMode="auto">
          <a:xfrm>
            <a:off x="0" y="4343400"/>
            <a:ext cx="3657600" cy="251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0"/>
            <a:ext cx="4114800" cy="914400"/>
          </a:xfrm>
        </p:spPr>
        <p:txBody>
          <a:bodyPr>
            <a:normAutofit/>
          </a:bodyPr>
          <a:lstStyle/>
          <a:p>
            <a:pPr algn="r" rtl="1"/>
            <a:r>
              <a:rPr lang="en-US" dirty="0" err="1" smtClean="0"/>
              <a:t>بیماری</a:t>
            </a:r>
            <a:r>
              <a:rPr lang="en-US" dirty="0" smtClean="0"/>
              <a:t> </a:t>
            </a:r>
            <a:r>
              <a:rPr lang="en-US" dirty="0" err="1" smtClean="0"/>
              <a:t>های</a:t>
            </a:r>
            <a:r>
              <a:rPr lang="en-US" dirty="0" smtClean="0"/>
              <a:t> </a:t>
            </a:r>
            <a:r>
              <a:rPr lang="en-US" dirty="0" err="1" smtClean="0"/>
              <a:t>ژنتیک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19600"/>
            <a:ext cx="6096000" cy="2438400"/>
          </a:xfrm>
        </p:spPr>
        <p:txBody>
          <a:bodyPr>
            <a:normAutofit/>
          </a:bodyPr>
          <a:lstStyle/>
          <a:p>
            <a:pPr algn="justLow" rtl="1"/>
            <a:r>
              <a:rPr lang="en-US" dirty="0" err="1" smtClean="0"/>
              <a:t>نقائص</a:t>
            </a:r>
            <a:r>
              <a:rPr lang="en-US" dirty="0" smtClean="0"/>
              <a:t> </a:t>
            </a:r>
            <a:r>
              <a:rPr lang="en-US" dirty="0" err="1" smtClean="0"/>
              <a:t>ژنتیکی</a:t>
            </a:r>
            <a:r>
              <a:rPr lang="en-US" dirty="0" smtClean="0"/>
              <a:t> </a:t>
            </a:r>
            <a:r>
              <a:rPr lang="en-US" dirty="0" err="1" smtClean="0"/>
              <a:t>باعث</a:t>
            </a:r>
            <a:r>
              <a:rPr lang="en-US" dirty="0" smtClean="0"/>
              <a:t> </a:t>
            </a:r>
            <a:r>
              <a:rPr lang="en-US" dirty="0" err="1" smtClean="0"/>
              <a:t>بیماری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گردند</a:t>
            </a:r>
            <a:r>
              <a:rPr lang="en-US" dirty="0" smtClean="0"/>
              <a:t>. </a:t>
            </a:r>
            <a:r>
              <a:rPr lang="en-US" dirty="0" err="1" smtClean="0"/>
              <a:t>سندرم</a:t>
            </a:r>
            <a:r>
              <a:rPr lang="en-US" dirty="0" smtClean="0"/>
              <a:t> </a:t>
            </a:r>
            <a:r>
              <a:rPr lang="en-US" dirty="0" err="1" smtClean="0"/>
              <a:t>داون</a:t>
            </a:r>
            <a:r>
              <a:rPr lang="en-US" dirty="0" smtClean="0"/>
              <a:t>، </a:t>
            </a:r>
            <a:r>
              <a:rPr lang="en-US" dirty="0" err="1" smtClean="0"/>
              <a:t>بیماری</a:t>
            </a:r>
            <a:r>
              <a:rPr lang="en-US" dirty="0" smtClean="0"/>
              <a:t> </a:t>
            </a:r>
            <a:r>
              <a:rPr lang="en-US" dirty="0" err="1" smtClean="0"/>
              <a:t>سیکل</a:t>
            </a:r>
            <a:r>
              <a:rPr lang="en-US" dirty="0" smtClean="0"/>
              <a:t> </a:t>
            </a:r>
            <a:r>
              <a:rPr lang="en-US" dirty="0" err="1" smtClean="0"/>
              <a:t>سل</a:t>
            </a:r>
            <a:r>
              <a:rPr lang="en-US" dirty="0" smtClean="0"/>
              <a:t>، </a:t>
            </a:r>
            <a:r>
              <a:rPr lang="en-US" dirty="0" err="1" smtClean="0"/>
              <a:t>هموفیلی</a:t>
            </a:r>
            <a:r>
              <a:rPr lang="en-US" dirty="0" smtClean="0"/>
              <a:t> و </a:t>
            </a:r>
            <a:r>
              <a:rPr lang="en-US" dirty="0" err="1" smtClean="0"/>
              <a:t>فنیل</a:t>
            </a:r>
            <a:r>
              <a:rPr lang="en-US" dirty="0" smtClean="0"/>
              <a:t> </a:t>
            </a:r>
            <a:r>
              <a:rPr lang="en-US" dirty="0" err="1" smtClean="0"/>
              <a:t>کتونوریا</a:t>
            </a:r>
            <a:r>
              <a:rPr lang="en-US" dirty="0" smtClean="0"/>
              <a:t> </a:t>
            </a:r>
            <a:r>
              <a:rPr lang="en-US" dirty="0" err="1" smtClean="0"/>
              <a:t>مثال</a:t>
            </a:r>
            <a:r>
              <a:rPr lang="en-US" dirty="0" smtClean="0"/>
              <a:t> </a:t>
            </a:r>
            <a:r>
              <a:rPr lang="en-US" dirty="0" err="1" smtClean="0"/>
              <a:t>هایی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بیماری</a:t>
            </a:r>
            <a:r>
              <a:rPr lang="en-US" dirty="0" smtClean="0"/>
              <a:t> </a:t>
            </a:r>
            <a:r>
              <a:rPr lang="en-US" dirty="0" err="1" smtClean="0"/>
              <a:t>های</a:t>
            </a:r>
            <a:r>
              <a:rPr lang="en-US" dirty="0" smtClean="0"/>
              <a:t> </a:t>
            </a:r>
            <a:r>
              <a:rPr lang="en-US" dirty="0" err="1" smtClean="0"/>
              <a:t>نقص</a:t>
            </a:r>
            <a:r>
              <a:rPr lang="en-US" dirty="0" smtClean="0"/>
              <a:t> </a:t>
            </a:r>
            <a:r>
              <a:rPr lang="en-US" dirty="0" err="1" smtClean="0"/>
              <a:t>ژنتیکی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باشد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3" name="Picture 5" descr="D:\Users\mostafa\Desktop\cellule\عوامل صدمه زننده\بیماری های ژنتیک\سنرم داون\A06859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352800" cy="1828800"/>
          </a:xfrm>
          <a:prstGeom prst="rect">
            <a:avLst/>
          </a:prstGeom>
          <a:noFill/>
        </p:spPr>
      </p:pic>
      <p:pic>
        <p:nvPicPr>
          <p:cNvPr id="2054" name="Picture 6" descr="D:\Users\mostafa\Desktop\cellule\عوامل صدمه زننده\بیماری های ژنتیک\سیکل سل\normal_red_blood_cell_and_sickled_cel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828800"/>
            <a:ext cx="1676400" cy="2514600"/>
          </a:xfrm>
          <a:prstGeom prst="rect">
            <a:avLst/>
          </a:prstGeom>
          <a:noFill/>
        </p:spPr>
      </p:pic>
      <p:pic>
        <p:nvPicPr>
          <p:cNvPr id="2055" name="Picture 7" descr="D:\Users\mostafa\Desktop\cellule\عوامل صدمه زننده\بیماری های ژنتیک\سیکل سل\ssaRB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1828800"/>
            <a:ext cx="1680213" cy="2514600"/>
          </a:xfrm>
          <a:prstGeom prst="rect">
            <a:avLst/>
          </a:prstGeom>
          <a:noFill/>
        </p:spPr>
      </p:pic>
      <p:pic>
        <p:nvPicPr>
          <p:cNvPr id="2057" name="Picture 9" descr="D:\Users\mostafa\Desktop\cellule\عوامل صدمه زننده\بیماری های ژنتیک\هموفیلی\sf_p8haemophili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11686" y="3086100"/>
            <a:ext cx="2590800" cy="2514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55"/>
    </mc:Choice>
    <mc:Fallback xmlns="">
      <p:transition spd="slow" advTm="4465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:\Users\mostafa\Desktop\cellule\عوامل صدمه زننده\فاکتورهای سایکوژنتیک\841013.babies-music.jpg"/>
          <p:cNvPicPr>
            <a:picLocks noChangeAspect="1" noChangeArrowheads="1"/>
          </p:cNvPicPr>
          <p:nvPr/>
        </p:nvPicPr>
        <p:blipFill>
          <a:blip r:embed="rId2">
            <a:lum bright="38000" contrast="-23000"/>
          </a:blip>
          <a:srcRect/>
          <a:stretch>
            <a:fillRect/>
          </a:stretch>
        </p:blipFill>
        <p:spPr bwMode="auto">
          <a:xfrm>
            <a:off x="4343400" y="0"/>
            <a:ext cx="480060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0"/>
            <a:ext cx="4648200" cy="990600"/>
          </a:xfrm>
        </p:spPr>
        <p:txBody>
          <a:bodyPr>
            <a:normAutofit fontScale="90000"/>
          </a:bodyPr>
          <a:lstStyle/>
          <a:p>
            <a:pPr algn="r" rtl="1"/>
            <a:r>
              <a:rPr lang="en-US" dirty="0" err="1" smtClean="0"/>
              <a:t>فاکتورهای</a:t>
            </a:r>
            <a:r>
              <a:rPr lang="en-US" dirty="0" smtClean="0"/>
              <a:t> </a:t>
            </a:r>
            <a:r>
              <a:rPr lang="en-US" dirty="0" err="1" smtClean="0"/>
              <a:t>سایکوژنتیک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4419600" cy="2133600"/>
          </a:xfrm>
        </p:spPr>
        <p:txBody>
          <a:bodyPr/>
          <a:lstStyle/>
          <a:p>
            <a:pPr algn="justLow" rtl="1"/>
            <a:r>
              <a:rPr lang="en-US" dirty="0" err="1" smtClean="0"/>
              <a:t>اختلالات</a:t>
            </a:r>
            <a:r>
              <a:rPr lang="en-US" dirty="0" smtClean="0"/>
              <a:t> </a:t>
            </a:r>
            <a:r>
              <a:rPr lang="en-US" dirty="0" err="1" smtClean="0"/>
              <a:t>روحی</a:t>
            </a:r>
            <a:r>
              <a:rPr lang="en-US" dirty="0" smtClean="0"/>
              <a:t> و </a:t>
            </a:r>
            <a:r>
              <a:rPr lang="en-US" dirty="0" err="1" smtClean="0"/>
              <a:t>روانی</a:t>
            </a:r>
            <a:r>
              <a:rPr lang="en-US" dirty="0" smtClean="0"/>
              <a:t> </a:t>
            </a:r>
            <a:r>
              <a:rPr lang="en-US" dirty="0" err="1" smtClean="0"/>
              <a:t>ممکن</a:t>
            </a:r>
            <a:r>
              <a:rPr lang="en-US" dirty="0" smtClean="0"/>
              <a:t> </a:t>
            </a:r>
            <a:r>
              <a:rPr lang="en-US" dirty="0" err="1" smtClean="0"/>
              <a:t>است</a:t>
            </a:r>
            <a:r>
              <a:rPr lang="en-US" dirty="0" smtClean="0"/>
              <a:t> </a:t>
            </a:r>
            <a:r>
              <a:rPr lang="en-US" dirty="0" err="1" smtClean="0"/>
              <a:t>باعث</a:t>
            </a:r>
            <a:r>
              <a:rPr lang="en-US" dirty="0" smtClean="0"/>
              <a:t> </a:t>
            </a:r>
            <a:r>
              <a:rPr lang="en-US" dirty="0" err="1" smtClean="0"/>
              <a:t>بیماری</a:t>
            </a:r>
            <a:r>
              <a:rPr lang="en-US" dirty="0" smtClean="0"/>
              <a:t> </a:t>
            </a:r>
            <a:r>
              <a:rPr lang="en-US" dirty="0" err="1" smtClean="0"/>
              <a:t>های</a:t>
            </a:r>
            <a:r>
              <a:rPr lang="en-US" dirty="0" smtClean="0"/>
              <a:t> </a:t>
            </a:r>
            <a:r>
              <a:rPr lang="en-US" dirty="0" err="1" smtClean="0"/>
              <a:t>جسمی</a:t>
            </a:r>
            <a:r>
              <a:rPr lang="en-US" dirty="0" smtClean="0"/>
              <a:t> </a:t>
            </a:r>
            <a:r>
              <a:rPr lang="en-US" dirty="0" err="1" smtClean="0"/>
              <a:t>گردد</a:t>
            </a:r>
            <a:r>
              <a:rPr lang="en-US" dirty="0" smtClean="0"/>
              <a:t>. </a:t>
            </a:r>
            <a:r>
              <a:rPr lang="en-US" dirty="0" err="1" smtClean="0"/>
              <a:t>دپرسیون</a:t>
            </a:r>
            <a:r>
              <a:rPr lang="en-US" dirty="0" smtClean="0"/>
              <a:t>، </a:t>
            </a:r>
            <a:r>
              <a:rPr lang="en-US" dirty="0" err="1" smtClean="0"/>
              <a:t>اعتیاد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الکل</a:t>
            </a:r>
            <a:r>
              <a:rPr lang="en-US" dirty="0" smtClean="0"/>
              <a:t>، </a:t>
            </a:r>
            <a:r>
              <a:rPr lang="en-US" dirty="0" err="1" smtClean="0"/>
              <a:t>تنباکو</a:t>
            </a:r>
            <a:r>
              <a:rPr lang="en-US" dirty="0" smtClean="0"/>
              <a:t> و </a:t>
            </a:r>
            <a:r>
              <a:rPr lang="en-US" dirty="0" err="1" smtClean="0"/>
              <a:t>بعضی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داروها</a:t>
            </a:r>
            <a:r>
              <a:rPr lang="en-US" dirty="0" smtClean="0"/>
              <a:t> و </a:t>
            </a:r>
            <a:r>
              <a:rPr lang="en-US" dirty="0" err="1" smtClean="0"/>
              <a:t>بیماری</a:t>
            </a:r>
            <a:r>
              <a:rPr lang="en-US" dirty="0" smtClean="0"/>
              <a:t> </a:t>
            </a:r>
            <a:r>
              <a:rPr lang="en-US" dirty="0" err="1" smtClean="0"/>
              <a:t>های</a:t>
            </a:r>
            <a:r>
              <a:rPr lang="en-US" dirty="0" smtClean="0"/>
              <a:t> </a:t>
            </a:r>
            <a:r>
              <a:rPr lang="en-US" dirty="0" err="1" smtClean="0"/>
              <a:t>روان</a:t>
            </a:r>
            <a:r>
              <a:rPr lang="en-US" dirty="0" smtClean="0"/>
              <a:t> </a:t>
            </a:r>
            <a:r>
              <a:rPr lang="en-US" dirty="0" err="1" smtClean="0"/>
              <a:t>تنی</a:t>
            </a:r>
            <a:r>
              <a:rPr lang="en-US" dirty="0" smtClean="0"/>
              <a:t> </a:t>
            </a:r>
            <a:r>
              <a:rPr lang="en-US" dirty="0" err="1" smtClean="0"/>
              <a:t>را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توان</a:t>
            </a:r>
            <a:r>
              <a:rPr lang="en-US" dirty="0" smtClean="0"/>
              <a:t> </a:t>
            </a:r>
            <a:r>
              <a:rPr lang="en-US" dirty="0" err="1" smtClean="0"/>
              <a:t>لیست</a:t>
            </a:r>
            <a:r>
              <a:rPr lang="en-US" dirty="0" smtClean="0"/>
              <a:t> </a:t>
            </a:r>
            <a:r>
              <a:rPr lang="en-US" dirty="0" err="1" smtClean="0"/>
              <a:t>نمود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D:\Users\mostafa\Desktop\cellule\عوامل صدمه زننده\فاکتورهای سایکوژنتیک\43124_7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33600"/>
            <a:ext cx="4114800" cy="2514601"/>
          </a:xfrm>
          <a:prstGeom prst="rect">
            <a:avLst/>
          </a:prstGeom>
          <a:noFill/>
        </p:spPr>
      </p:pic>
      <p:pic>
        <p:nvPicPr>
          <p:cNvPr id="3075" name="Picture 3" descr="D:\Users\mostafa\Desktop\cellule\عوامل صدمه زننده\فاکتورهای سایکوژنتیک\headach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724400"/>
            <a:ext cx="4114800" cy="2133600"/>
          </a:xfrm>
          <a:prstGeom prst="rect">
            <a:avLst/>
          </a:prstGeom>
          <a:noFill/>
        </p:spPr>
      </p:pic>
      <p:pic>
        <p:nvPicPr>
          <p:cNvPr id="3076" name="Picture 4" descr="D:\Users\mostafa\Desktop\cellule\عوامل صدمه زننده\فاکتورهای سایکوژنتیک\xta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600200"/>
            <a:ext cx="4648200" cy="2743200"/>
          </a:xfrm>
          <a:prstGeom prst="rect">
            <a:avLst/>
          </a:prstGeom>
          <a:noFill/>
        </p:spPr>
      </p:pic>
      <p:pic>
        <p:nvPicPr>
          <p:cNvPr id="3079" name="Picture 7" descr="D:\Users\mostafa\Desktop\cellule\عوامل صدمه زننده\فاکتورهای سایکوژنتیک\1161291912837106102218195191318733510816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4419600"/>
            <a:ext cx="4495800" cy="2438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42"/>
    </mc:Choice>
    <mc:Fallback xmlns="">
      <p:transition spd="slow" advTm="3064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0"/>
            <a:ext cx="3048000" cy="838200"/>
          </a:xfrm>
        </p:spPr>
        <p:txBody>
          <a:bodyPr>
            <a:normAutofit fontScale="90000"/>
          </a:bodyPr>
          <a:lstStyle/>
          <a:p>
            <a:pPr algn="r" rtl="1"/>
            <a:r>
              <a:rPr lang="en-US" dirty="0" err="1" smtClean="0"/>
              <a:t>پاسخ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صدمه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2590800"/>
          </a:xfrm>
        </p:spPr>
        <p:txBody>
          <a:bodyPr>
            <a:normAutofit fontScale="70000" lnSpcReduction="20000"/>
          </a:bodyPr>
          <a:lstStyle/>
          <a:p>
            <a:pPr algn="justLow" rtl="1"/>
            <a:r>
              <a:rPr lang="en-US" sz="3900" b="1" dirty="0" err="1"/>
              <a:t>التهاب</a:t>
            </a:r>
            <a:r>
              <a:rPr lang="en-US" sz="3900" dirty="0"/>
              <a:t>: </a:t>
            </a:r>
            <a:r>
              <a:rPr lang="en-US" dirty="0" err="1"/>
              <a:t>سلولها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بافت</a:t>
            </a:r>
            <a:r>
              <a:rPr lang="en-US" dirty="0"/>
              <a:t> </a:t>
            </a:r>
            <a:r>
              <a:rPr lang="en-US" dirty="0" err="1"/>
              <a:t>های</a:t>
            </a:r>
            <a:r>
              <a:rPr lang="en-US" dirty="0"/>
              <a:t> </a:t>
            </a:r>
            <a:r>
              <a:rPr lang="en-US" dirty="0" err="1"/>
              <a:t>بدن</a:t>
            </a:r>
            <a:r>
              <a:rPr lang="en-US" dirty="0"/>
              <a:t> </a:t>
            </a:r>
            <a:r>
              <a:rPr lang="en-US" dirty="0" err="1"/>
              <a:t>توسط</a:t>
            </a:r>
            <a:r>
              <a:rPr lang="en-US" dirty="0"/>
              <a:t> </a:t>
            </a:r>
            <a:r>
              <a:rPr lang="en-US" dirty="0" err="1"/>
              <a:t>هر</a:t>
            </a:r>
            <a:r>
              <a:rPr lang="en-US" dirty="0"/>
              <a:t> </a:t>
            </a:r>
            <a:r>
              <a:rPr lang="en-US" dirty="0" err="1"/>
              <a:t>ماده</a:t>
            </a:r>
            <a:r>
              <a:rPr lang="en-US" dirty="0"/>
              <a:t> </a:t>
            </a:r>
            <a:r>
              <a:rPr lang="en-US" dirty="0" err="1"/>
              <a:t>ای</a:t>
            </a:r>
            <a:r>
              <a:rPr lang="en-US" dirty="0"/>
              <a:t> )</a:t>
            </a:r>
            <a:r>
              <a:rPr lang="en-US" dirty="0" err="1"/>
              <a:t>فیزیکی</a:t>
            </a:r>
            <a:r>
              <a:rPr lang="en-US" dirty="0"/>
              <a:t>، </a:t>
            </a:r>
            <a:r>
              <a:rPr lang="en-US" dirty="0" err="1"/>
              <a:t>شیمیایی</a:t>
            </a:r>
            <a:r>
              <a:rPr lang="en-US" dirty="0"/>
              <a:t> و </a:t>
            </a:r>
            <a:r>
              <a:rPr lang="en-US" dirty="0" err="1"/>
              <a:t>عفونتها</a:t>
            </a:r>
            <a:r>
              <a:rPr lang="en-US" dirty="0"/>
              <a:t>(</a:t>
            </a:r>
            <a:r>
              <a:rPr lang="en-US" dirty="0" err="1"/>
              <a:t>صدمه</a:t>
            </a:r>
            <a:r>
              <a:rPr lang="en-US" dirty="0"/>
              <a:t> </a:t>
            </a:r>
            <a:r>
              <a:rPr lang="en-US" dirty="0" err="1"/>
              <a:t>دیده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از</a:t>
            </a:r>
            <a:r>
              <a:rPr lang="en-US" dirty="0"/>
              <a:t> </a:t>
            </a:r>
            <a:r>
              <a:rPr lang="en-US" dirty="0" err="1"/>
              <a:t>بین</a:t>
            </a:r>
            <a:r>
              <a:rPr lang="en-US" dirty="0"/>
              <a:t> </a:t>
            </a:r>
            <a:r>
              <a:rPr lang="en-US" dirty="0" err="1"/>
              <a:t>می</a:t>
            </a:r>
            <a:r>
              <a:rPr lang="en-US" dirty="0"/>
              <a:t> </a:t>
            </a:r>
            <a:r>
              <a:rPr lang="en-US" dirty="0" err="1"/>
              <a:t>روند</a:t>
            </a:r>
            <a:r>
              <a:rPr lang="en-US" dirty="0"/>
              <a:t>، </a:t>
            </a:r>
            <a:r>
              <a:rPr lang="en-US" dirty="0" err="1"/>
              <a:t>هنگامی</a:t>
            </a:r>
            <a:r>
              <a:rPr lang="en-US" dirty="0"/>
              <a:t> </a:t>
            </a:r>
            <a:r>
              <a:rPr lang="en-US" dirty="0" err="1"/>
              <a:t>که</a:t>
            </a:r>
            <a:r>
              <a:rPr lang="en-US" dirty="0"/>
              <a:t> </a:t>
            </a:r>
            <a:r>
              <a:rPr lang="en-US" dirty="0" err="1"/>
              <a:t>این</a:t>
            </a:r>
            <a:r>
              <a:rPr lang="en-US" dirty="0"/>
              <a:t> </a:t>
            </a:r>
            <a:r>
              <a:rPr lang="en-US" dirty="0" err="1"/>
              <a:t>اتفاق</a:t>
            </a:r>
            <a:r>
              <a:rPr lang="en-US" dirty="0"/>
              <a:t> </a:t>
            </a:r>
            <a:r>
              <a:rPr lang="en-US" dirty="0" err="1"/>
              <a:t>رخ</a:t>
            </a:r>
            <a:r>
              <a:rPr lang="en-US" dirty="0"/>
              <a:t> </a:t>
            </a:r>
            <a:r>
              <a:rPr lang="en-US" dirty="0" err="1"/>
              <a:t>می</a:t>
            </a:r>
            <a:r>
              <a:rPr lang="en-US" dirty="0"/>
              <a:t> </a:t>
            </a:r>
            <a:r>
              <a:rPr lang="en-US" dirty="0" err="1"/>
              <a:t>دهد</a:t>
            </a:r>
            <a:r>
              <a:rPr lang="en-US" dirty="0"/>
              <a:t>، </a:t>
            </a:r>
            <a:r>
              <a:rPr lang="en-US" dirty="0" err="1"/>
              <a:t>یک</a:t>
            </a:r>
            <a:r>
              <a:rPr lang="en-US" dirty="0"/>
              <a:t> </a:t>
            </a:r>
            <a:r>
              <a:rPr lang="en-US" dirty="0" err="1"/>
              <a:t>پاسخ</a:t>
            </a:r>
            <a:r>
              <a:rPr lang="en-US" dirty="0"/>
              <a:t> </a:t>
            </a:r>
            <a:r>
              <a:rPr lang="en-US" dirty="0" err="1"/>
              <a:t>طبیعی</a:t>
            </a:r>
            <a:r>
              <a:rPr lang="en-US" dirty="0"/>
              <a:t> </a:t>
            </a:r>
            <a:r>
              <a:rPr lang="en-US" dirty="0" err="1"/>
              <a:t>در</a:t>
            </a:r>
            <a:r>
              <a:rPr lang="en-US" dirty="0"/>
              <a:t> </a:t>
            </a:r>
            <a:r>
              <a:rPr lang="en-US" dirty="0" err="1"/>
              <a:t>بافت</a:t>
            </a:r>
            <a:r>
              <a:rPr lang="en-US" dirty="0"/>
              <a:t> </a:t>
            </a:r>
            <a:r>
              <a:rPr lang="en-US" dirty="0" err="1"/>
              <a:t>سالم</a:t>
            </a:r>
            <a:r>
              <a:rPr lang="en-US" dirty="0"/>
              <a:t> </a:t>
            </a:r>
            <a:r>
              <a:rPr lang="en-US" dirty="0" err="1"/>
              <a:t>متصل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محل</a:t>
            </a:r>
            <a:r>
              <a:rPr lang="en-US" dirty="0"/>
              <a:t> </a:t>
            </a:r>
            <a:r>
              <a:rPr lang="en-US" dirty="0" err="1"/>
              <a:t>صدمه</a:t>
            </a:r>
            <a:r>
              <a:rPr lang="en-US" dirty="0"/>
              <a:t> </a:t>
            </a:r>
            <a:r>
              <a:rPr lang="en-US" dirty="0" err="1"/>
              <a:t>رخ</a:t>
            </a:r>
            <a:r>
              <a:rPr lang="en-US" dirty="0"/>
              <a:t> </a:t>
            </a:r>
            <a:r>
              <a:rPr lang="en-US" dirty="0" err="1"/>
              <a:t>می</a:t>
            </a:r>
            <a:r>
              <a:rPr lang="en-US" dirty="0"/>
              <a:t> </a:t>
            </a:r>
            <a:r>
              <a:rPr lang="en-US" dirty="0" err="1"/>
              <a:t>دهد</a:t>
            </a:r>
            <a:r>
              <a:rPr lang="en-US" dirty="0"/>
              <a:t>،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این</a:t>
            </a:r>
            <a:r>
              <a:rPr lang="en-US" dirty="0"/>
              <a:t> </a:t>
            </a:r>
            <a:r>
              <a:rPr lang="en-US" dirty="0" err="1"/>
              <a:t>حالت</a:t>
            </a:r>
            <a:r>
              <a:rPr lang="en-US" dirty="0"/>
              <a:t>، </a:t>
            </a:r>
            <a:r>
              <a:rPr lang="en-US" dirty="0" err="1"/>
              <a:t>پاسخ</a:t>
            </a:r>
            <a:r>
              <a:rPr lang="en-US" dirty="0"/>
              <a:t> </a:t>
            </a:r>
            <a:r>
              <a:rPr lang="en-US" dirty="0" err="1"/>
              <a:t>التهابی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التهاب</a:t>
            </a:r>
            <a:r>
              <a:rPr lang="en-US" dirty="0"/>
              <a:t> </a:t>
            </a:r>
            <a:r>
              <a:rPr lang="en-US" dirty="0" err="1"/>
              <a:t>می</a:t>
            </a:r>
            <a:r>
              <a:rPr lang="en-US" dirty="0"/>
              <a:t> </a:t>
            </a:r>
            <a:r>
              <a:rPr lang="en-US" dirty="0" err="1"/>
              <a:t>گویند</a:t>
            </a:r>
            <a:r>
              <a:rPr lang="en-US" dirty="0"/>
              <a:t>.</a:t>
            </a:r>
          </a:p>
          <a:p>
            <a:pPr algn="justLow" rtl="1"/>
            <a:r>
              <a:rPr lang="en-US" dirty="0" err="1"/>
              <a:t>علامت</a:t>
            </a:r>
            <a:r>
              <a:rPr lang="en-US" dirty="0"/>
              <a:t> </a:t>
            </a:r>
            <a:r>
              <a:rPr lang="en-US" dirty="0" err="1"/>
              <a:t>اصلی</a:t>
            </a:r>
            <a:r>
              <a:rPr lang="en-US" dirty="0"/>
              <a:t> </a:t>
            </a:r>
            <a:r>
              <a:rPr lang="en-US" dirty="0" err="1"/>
              <a:t>التهاب</a:t>
            </a:r>
            <a:r>
              <a:rPr lang="en-US" dirty="0"/>
              <a:t> شامل </a:t>
            </a:r>
            <a:r>
              <a:rPr lang="en-US" dirty="0" err="1"/>
              <a:t>قرمزی</a:t>
            </a:r>
            <a:r>
              <a:rPr lang="en-US" dirty="0"/>
              <a:t> –</a:t>
            </a:r>
            <a:r>
              <a:rPr lang="en-US" dirty="0" err="1"/>
              <a:t>گرما</a:t>
            </a:r>
            <a:r>
              <a:rPr lang="en-US" dirty="0"/>
              <a:t> –</a:t>
            </a:r>
            <a:r>
              <a:rPr lang="en-US" dirty="0" err="1"/>
              <a:t>ادم</a:t>
            </a:r>
            <a:r>
              <a:rPr lang="en-US" dirty="0"/>
              <a:t> –</a:t>
            </a:r>
            <a:r>
              <a:rPr lang="en-US" dirty="0" err="1"/>
              <a:t>درد</a:t>
            </a:r>
            <a:r>
              <a:rPr lang="en-US" dirty="0"/>
              <a:t> و </a:t>
            </a:r>
            <a:r>
              <a:rPr lang="en-US" dirty="0" err="1"/>
              <a:t>کاهش</a:t>
            </a:r>
            <a:r>
              <a:rPr lang="en-US" dirty="0"/>
              <a:t> </a:t>
            </a:r>
            <a:r>
              <a:rPr lang="en-US" dirty="0" err="1"/>
              <a:t>عملکرد</a:t>
            </a:r>
            <a:r>
              <a:rPr lang="en-US" dirty="0"/>
              <a:t> </a:t>
            </a:r>
            <a:r>
              <a:rPr lang="en-US" dirty="0" err="1"/>
              <a:t>می</a:t>
            </a:r>
            <a:r>
              <a:rPr lang="en-US" dirty="0"/>
              <a:t> </a:t>
            </a:r>
            <a:r>
              <a:rPr lang="en-US" dirty="0" err="1"/>
              <a:t>باشد</a:t>
            </a:r>
            <a:r>
              <a:rPr lang="en-US" dirty="0"/>
              <a:t>.</a:t>
            </a:r>
          </a:p>
          <a:p>
            <a:pPr algn="justLow" rtl="1"/>
            <a:r>
              <a:rPr lang="en-US" dirty="0" err="1"/>
              <a:t>در</a:t>
            </a:r>
            <a:r>
              <a:rPr lang="en-US" dirty="0"/>
              <a:t> </a:t>
            </a:r>
            <a:r>
              <a:rPr lang="en-US" dirty="0" err="1"/>
              <a:t>ابتدای</a:t>
            </a:r>
            <a:r>
              <a:rPr lang="en-US" dirty="0"/>
              <a:t> </a:t>
            </a:r>
            <a:r>
              <a:rPr lang="en-US" dirty="0" err="1"/>
              <a:t>صدمه</a:t>
            </a:r>
            <a:r>
              <a:rPr lang="en-US" dirty="0"/>
              <a:t> </a:t>
            </a:r>
            <a:r>
              <a:rPr lang="en-US" dirty="0" err="1"/>
              <a:t>سریعا</a:t>
            </a:r>
            <a:r>
              <a:rPr lang="en-US" dirty="0"/>
              <a:t> </a:t>
            </a:r>
            <a:r>
              <a:rPr lang="en-US" dirty="0" err="1"/>
              <a:t>یک</a:t>
            </a:r>
            <a:r>
              <a:rPr lang="en-US" dirty="0"/>
              <a:t> </a:t>
            </a:r>
            <a:r>
              <a:rPr lang="en-US" dirty="0" err="1"/>
              <a:t>انقباض</a:t>
            </a:r>
            <a:r>
              <a:rPr lang="en-US" dirty="0"/>
              <a:t> </a:t>
            </a:r>
            <a:r>
              <a:rPr lang="en-US" dirty="0" err="1"/>
              <a:t>عروقی</a:t>
            </a:r>
            <a:r>
              <a:rPr lang="en-US" dirty="0"/>
              <a:t> </a:t>
            </a:r>
            <a:r>
              <a:rPr lang="en-US" dirty="0" err="1"/>
              <a:t>گذرا</a:t>
            </a:r>
            <a:r>
              <a:rPr lang="en-US" dirty="0"/>
              <a:t> </a:t>
            </a:r>
            <a:r>
              <a:rPr lang="en-US" dirty="0" err="1"/>
              <a:t>رخ</a:t>
            </a:r>
            <a:r>
              <a:rPr lang="en-US" dirty="0"/>
              <a:t> </a:t>
            </a:r>
            <a:r>
              <a:rPr lang="en-US" dirty="0" err="1"/>
              <a:t>داده</a:t>
            </a:r>
            <a:r>
              <a:rPr lang="en-US" dirty="0"/>
              <a:t> و </a:t>
            </a:r>
            <a:r>
              <a:rPr lang="en-US" dirty="0" err="1"/>
              <a:t>بعد</a:t>
            </a:r>
            <a:r>
              <a:rPr lang="en-US" dirty="0"/>
              <a:t> </a:t>
            </a:r>
            <a:r>
              <a:rPr lang="en-US" dirty="0" err="1"/>
              <a:t>از</a:t>
            </a:r>
            <a:r>
              <a:rPr lang="en-US" dirty="0"/>
              <a:t> </a:t>
            </a:r>
            <a:r>
              <a:rPr lang="en-US" dirty="0" err="1"/>
              <a:t>آن</a:t>
            </a:r>
            <a:r>
              <a:rPr lang="en-US" dirty="0"/>
              <a:t> </a:t>
            </a:r>
            <a:r>
              <a:rPr lang="en-US" dirty="0" err="1"/>
              <a:t>اتساع</a:t>
            </a:r>
            <a:r>
              <a:rPr lang="en-US" dirty="0"/>
              <a:t> </a:t>
            </a:r>
            <a:r>
              <a:rPr lang="en-US" dirty="0" err="1"/>
              <a:t>عروق</a:t>
            </a:r>
            <a:r>
              <a:rPr lang="en-US" dirty="0"/>
              <a:t>، </a:t>
            </a:r>
            <a:r>
              <a:rPr lang="en-US" dirty="0" err="1"/>
              <a:t>با</a:t>
            </a:r>
            <a:r>
              <a:rPr lang="en-US" dirty="0"/>
              <a:t> </a:t>
            </a:r>
            <a:r>
              <a:rPr lang="en-US" dirty="0" err="1"/>
              <a:t>افزایش</a:t>
            </a:r>
            <a:r>
              <a:rPr lang="en-US" dirty="0"/>
              <a:t> </a:t>
            </a:r>
            <a:r>
              <a:rPr lang="en-US" dirty="0" err="1"/>
              <a:t>جریان</a:t>
            </a:r>
            <a:r>
              <a:rPr lang="en-US" dirty="0"/>
              <a:t> </a:t>
            </a:r>
            <a:r>
              <a:rPr lang="en-US" dirty="0" err="1"/>
              <a:t>خون</a:t>
            </a:r>
            <a:r>
              <a:rPr lang="en-US" dirty="0"/>
              <a:t> </a:t>
            </a:r>
            <a:r>
              <a:rPr lang="en-US" dirty="0" err="1"/>
              <a:t>از</a:t>
            </a:r>
            <a:r>
              <a:rPr lang="en-US" dirty="0"/>
              <a:t> </a:t>
            </a:r>
            <a:r>
              <a:rPr lang="en-US" dirty="0" err="1"/>
              <a:t>طریق</a:t>
            </a:r>
            <a:r>
              <a:rPr lang="en-US" dirty="0"/>
              <a:t> </a:t>
            </a:r>
            <a:r>
              <a:rPr lang="en-US" dirty="0" err="1"/>
              <a:t>میکروسیرکولاسیون</a:t>
            </a:r>
            <a:r>
              <a:rPr lang="en-US" dirty="0"/>
              <a:t> </a:t>
            </a:r>
            <a:r>
              <a:rPr lang="en-US" dirty="0" err="1"/>
              <a:t>می</a:t>
            </a:r>
            <a:r>
              <a:rPr lang="en-US" dirty="0"/>
              <a:t> </a:t>
            </a:r>
            <a:r>
              <a:rPr lang="en-US" dirty="0" err="1"/>
              <a:t>شود</a:t>
            </a:r>
            <a:r>
              <a:rPr lang="en-US" dirty="0"/>
              <a:t> </a:t>
            </a:r>
            <a:r>
              <a:rPr lang="en-US" dirty="0" err="1"/>
              <a:t>که</a:t>
            </a:r>
            <a:r>
              <a:rPr lang="en-US" dirty="0"/>
              <a:t> </a:t>
            </a:r>
            <a:r>
              <a:rPr lang="en-US" dirty="0" err="1"/>
              <a:t>باعث</a:t>
            </a:r>
            <a:r>
              <a:rPr lang="en-US" dirty="0"/>
              <a:t> </a:t>
            </a:r>
            <a:r>
              <a:rPr lang="en-US" dirty="0" err="1"/>
              <a:t>گرما</a:t>
            </a:r>
            <a:r>
              <a:rPr lang="en-US" dirty="0"/>
              <a:t> و </a:t>
            </a:r>
            <a:r>
              <a:rPr lang="en-US" dirty="0" err="1"/>
              <a:t>قرمزی</a:t>
            </a:r>
            <a:r>
              <a:rPr lang="en-US" dirty="0"/>
              <a:t> </a:t>
            </a:r>
            <a:r>
              <a:rPr lang="en-US" dirty="0" err="1"/>
              <a:t>موضعی</a:t>
            </a:r>
            <a:r>
              <a:rPr lang="en-US" dirty="0"/>
              <a:t> </a:t>
            </a:r>
            <a:r>
              <a:rPr lang="en-US" dirty="0" err="1"/>
              <a:t>می</a:t>
            </a:r>
            <a:r>
              <a:rPr lang="en-US" dirty="0"/>
              <a:t> </a:t>
            </a:r>
            <a:r>
              <a:rPr lang="en-US" dirty="0" err="1" smtClean="0"/>
              <a:t>گرد</a:t>
            </a:r>
            <a:r>
              <a:rPr lang="fa-IR" dirty="0" smtClean="0"/>
              <a:t>د</a:t>
            </a:r>
            <a:r>
              <a:rPr lang="en-US" dirty="0" smtClean="0"/>
              <a:t>.</a:t>
            </a:r>
            <a:r>
              <a:rPr lang="fa-IR" dirty="0" smtClean="0"/>
              <a:t> </a:t>
            </a:r>
            <a:r>
              <a:rPr lang="en-US" dirty="0" err="1" smtClean="0"/>
              <a:t>سپس</a:t>
            </a:r>
            <a:r>
              <a:rPr lang="en-US" dirty="0" smtClean="0"/>
              <a:t> </a:t>
            </a:r>
            <a:r>
              <a:rPr lang="en-US" dirty="0" err="1"/>
              <a:t>نفوذپذیری</a:t>
            </a:r>
            <a:r>
              <a:rPr lang="en-US" dirty="0"/>
              <a:t> </a:t>
            </a:r>
            <a:r>
              <a:rPr lang="en-US" dirty="0" err="1"/>
              <a:t>عرق</a:t>
            </a:r>
            <a:r>
              <a:rPr lang="en-US" dirty="0"/>
              <a:t> </a:t>
            </a:r>
            <a:r>
              <a:rPr lang="en-US" dirty="0" err="1"/>
              <a:t>افزایش</a:t>
            </a:r>
            <a:r>
              <a:rPr lang="en-US" dirty="0"/>
              <a:t> </a:t>
            </a:r>
            <a:r>
              <a:rPr lang="en-US" dirty="0" err="1"/>
              <a:t>یافته</a:t>
            </a:r>
            <a:r>
              <a:rPr lang="en-US" dirty="0"/>
              <a:t>، </a:t>
            </a:r>
            <a:r>
              <a:rPr lang="en-US" dirty="0" err="1"/>
              <a:t>پلاسما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داخل</a:t>
            </a:r>
            <a:r>
              <a:rPr lang="en-US" dirty="0"/>
              <a:t> </a:t>
            </a:r>
            <a:r>
              <a:rPr lang="en-US" dirty="0" err="1"/>
              <a:t>بافت</a:t>
            </a:r>
            <a:r>
              <a:rPr lang="en-US" dirty="0"/>
              <a:t> </a:t>
            </a:r>
            <a:r>
              <a:rPr lang="en-US" dirty="0" err="1"/>
              <a:t>ملتهب</a:t>
            </a:r>
            <a:r>
              <a:rPr lang="en-US" dirty="0"/>
              <a:t> </a:t>
            </a:r>
            <a:r>
              <a:rPr lang="en-US" dirty="0" err="1"/>
              <a:t>نشت</a:t>
            </a:r>
            <a:r>
              <a:rPr lang="en-US" dirty="0"/>
              <a:t> </a:t>
            </a:r>
            <a:r>
              <a:rPr lang="en-US" dirty="0" err="1"/>
              <a:t>می</a:t>
            </a:r>
            <a:r>
              <a:rPr lang="en-US" dirty="0"/>
              <a:t> </a:t>
            </a:r>
            <a:r>
              <a:rPr lang="en-US" dirty="0" err="1"/>
              <a:t>کند</a:t>
            </a:r>
            <a:r>
              <a:rPr lang="en-US" dirty="0"/>
              <a:t> و </a:t>
            </a:r>
            <a:r>
              <a:rPr lang="en-US" dirty="0" err="1"/>
              <a:t>باعث</a:t>
            </a:r>
            <a:r>
              <a:rPr lang="en-US" dirty="0"/>
              <a:t> </a:t>
            </a:r>
            <a:r>
              <a:rPr lang="en-US" dirty="0" err="1"/>
              <a:t>ادم</a:t>
            </a:r>
            <a:r>
              <a:rPr lang="en-US" dirty="0"/>
              <a:t> </a:t>
            </a:r>
            <a:r>
              <a:rPr lang="en-US" dirty="0" err="1"/>
              <a:t>می</a:t>
            </a:r>
            <a:r>
              <a:rPr lang="en-US" dirty="0"/>
              <a:t> </a:t>
            </a:r>
            <a:r>
              <a:rPr lang="en-US" dirty="0" err="1"/>
              <a:t>گردد</a:t>
            </a:r>
            <a:r>
              <a:rPr lang="en-US" dirty="0"/>
              <a:t>. </a:t>
            </a:r>
            <a:r>
              <a:rPr lang="fa-IR" dirty="0" smtClean="0"/>
              <a:t> </a:t>
            </a:r>
            <a:r>
              <a:rPr lang="en-US" dirty="0" err="1" smtClean="0"/>
              <a:t>درد</a:t>
            </a:r>
            <a:r>
              <a:rPr lang="en-US" dirty="0" smtClean="0"/>
              <a:t> </a:t>
            </a:r>
            <a:r>
              <a:rPr lang="en-US" dirty="0" err="1"/>
              <a:t>محل</a:t>
            </a:r>
            <a:r>
              <a:rPr lang="en-US" dirty="0"/>
              <a:t> </a:t>
            </a:r>
            <a:r>
              <a:rPr lang="en-US" dirty="0" err="1"/>
              <a:t>صدمه</a:t>
            </a:r>
            <a:r>
              <a:rPr lang="en-US" dirty="0"/>
              <a:t> </a:t>
            </a:r>
            <a:r>
              <a:rPr lang="en-US" dirty="0" err="1"/>
              <a:t>دیده</a:t>
            </a:r>
            <a:r>
              <a:rPr lang="en-US" dirty="0"/>
              <a:t> </a:t>
            </a:r>
            <a:r>
              <a:rPr lang="en-US" dirty="0" err="1"/>
              <a:t>ناشی</a:t>
            </a:r>
            <a:r>
              <a:rPr lang="en-US" dirty="0"/>
              <a:t> </a:t>
            </a:r>
            <a:r>
              <a:rPr lang="en-US" dirty="0" err="1"/>
              <a:t>از</a:t>
            </a:r>
            <a:r>
              <a:rPr lang="en-US" dirty="0"/>
              <a:t> </a:t>
            </a:r>
            <a:r>
              <a:rPr lang="en-US" dirty="0" err="1"/>
              <a:t>ادم</a:t>
            </a:r>
            <a:r>
              <a:rPr lang="en-US" dirty="0"/>
              <a:t> و </a:t>
            </a:r>
            <a:r>
              <a:rPr lang="en-US" dirty="0" err="1"/>
              <a:t>فشار</a:t>
            </a:r>
            <a:r>
              <a:rPr lang="en-US" dirty="0"/>
              <a:t> </a:t>
            </a:r>
            <a:r>
              <a:rPr lang="en-US" dirty="0" err="1"/>
              <a:t>حاصل</a:t>
            </a:r>
            <a:r>
              <a:rPr lang="en-US" dirty="0"/>
              <a:t> </a:t>
            </a:r>
            <a:r>
              <a:rPr lang="en-US" dirty="0" err="1"/>
              <a:t>بر</a:t>
            </a:r>
            <a:r>
              <a:rPr lang="en-US" dirty="0"/>
              <a:t> </a:t>
            </a:r>
            <a:r>
              <a:rPr lang="en-US" dirty="0" err="1"/>
              <a:t>روی</a:t>
            </a:r>
            <a:r>
              <a:rPr lang="en-US" dirty="0"/>
              <a:t> </a:t>
            </a:r>
            <a:r>
              <a:rPr lang="en-US" dirty="0" err="1"/>
              <a:t>انتهای</a:t>
            </a:r>
            <a:r>
              <a:rPr lang="en-US" dirty="0"/>
              <a:t> </a:t>
            </a:r>
            <a:r>
              <a:rPr lang="en-US" dirty="0" err="1"/>
              <a:t>اعصاب</a:t>
            </a:r>
            <a:r>
              <a:rPr lang="en-US" dirty="0"/>
              <a:t> و </a:t>
            </a:r>
            <a:r>
              <a:rPr lang="en-US" dirty="0" err="1"/>
              <a:t>همینطور</a:t>
            </a:r>
            <a:r>
              <a:rPr lang="en-US" dirty="0"/>
              <a:t> </a:t>
            </a:r>
            <a:r>
              <a:rPr lang="en-US" dirty="0" err="1"/>
              <a:t>تحریک</a:t>
            </a:r>
            <a:r>
              <a:rPr lang="en-US" dirty="0"/>
              <a:t> </a:t>
            </a:r>
            <a:r>
              <a:rPr lang="en-US" dirty="0" err="1"/>
              <a:t>مستقیم</a:t>
            </a:r>
            <a:r>
              <a:rPr lang="en-US" dirty="0"/>
              <a:t> </a:t>
            </a:r>
            <a:r>
              <a:rPr lang="en-US" dirty="0" err="1"/>
              <a:t>انتهای</a:t>
            </a:r>
            <a:r>
              <a:rPr lang="en-US" dirty="0"/>
              <a:t> </a:t>
            </a:r>
            <a:r>
              <a:rPr lang="en-US" dirty="0" err="1"/>
              <a:t>اعصاب</a:t>
            </a:r>
            <a:r>
              <a:rPr lang="en-US" dirty="0"/>
              <a:t> </a:t>
            </a:r>
            <a:r>
              <a:rPr lang="en-US" dirty="0" err="1"/>
              <a:t>توسط</a:t>
            </a:r>
            <a:r>
              <a:rPr lang="en-US" dirty="0"/>
              <a:t> </a:t>
            </a:r>
            <a:r>
              <a:rPr lang="en-US" dirty="0" err="1"/>
              <a:t>واسطه</a:t>
            </a:r>
            <a:r>
              <a:rPr lang="en-US" dirty="0"/>
              <a:t> </a:t>
            </a:r>
            <a:r>
              <a:rPr lang="en-US" dirty="0" err="1"/>
              <a:t>های</a:t>
            </a:r>
            <a:r>
              <a:rPr lang="en-US" dirty="0"/>
              <a:t> </a:t>
            </a:r>
            <a:r>
              <a:rPr lang="en-US" dirty="0" err="1"/>
              <a:t>شیمیایی</a:t>
            </a:r>
            <a:r>
              <a:rPr lang="en-US" dirty="0"/>
              <a:t> </a:t>
            </a:r>
            <a:r>
              <a:rPr lang="en-US" dirty="0" err="1"/>
              <a:t>آزاد</a:t>
            </a:r>
            <a:r>
              <a:rPr lang="en-US" dirty="0"/>
              <a:t> </a:t>
            </a:r>
            <a:r>
              <a:rPr lang="en-US" dirty="0" err="1"/>
              <a:t>شده</a:t>
            </a:r>
            <a:r>
              <a:rPr lang="en-US" dirty="0"/>
              <a:t> </a:t>
            </a:r>
            <a:r>
              <a:rPr lang="en-US" dirty="0" err="1"/>
              <a:t>در</a:t>
            </a:r>
            <a:r>
              <a:rPr lang="en-US" dirty="0"/>
              <a:t> </a:t>
            </a:r>
            <a:r>
              <a:rPr lang="en-US" dirty="0" err="1"/>
              <a:t>محل</a:t>
            </a:r>
            <a:r>
              <a:rPr lang="en-US" dirty="0"/>
              <a:t> </a:t>
            </a:r>
            <a:r>
              <a:rPr lang="en-US" dirty="0" err="1"/>
              <a:t>باشد</a:t>
            </a:r>
            <a:r>
              <a:rPr lang="en-US" dirty="0"/>
              <a:t>، </a:t>
            </a:r>
            <a:r>
              <a:rPr lang="en-US" dirty="0" err="1"/>
              <a:t>برادی</a:t>
            </a:r>
            <a:r>
              <a:rPr lang="en-US" dirty="0"/>
              <a:t> </a:t>
            </a:r>
            <a:r>
              <a:rPr lang="en-US" dirty="0" err="1"/>
              <a:t>کینین</a:t>
            </a:r>
            <a:r>
              <a:rPr lang="en-US" dirty="0"/>
              <a:t> </a:t>
            </a:r>
            <a:r>
              <a:rPr lang="en-US" dirty="0" err="1"/>
              <a:t>یکی</a:t>
            </a:r>
            <a:r>
              <a:rPr lang="en-US" dirty="0"/>
              <a:t> </a:t>
            </a:r>
            <a:r>
              <a:rPr lang="en-US" dirty="0" err="1"/>
              <a:t>از</a:t>
            </a:r>
            <a:r>
              <a:rPr lang="en-US" dirty="0"/>
              <a:t> </a:t>
            </a:r>
            <a:r>
              <a:rPr lang="en-US" dirty="0" err="1"/>
              <a:t>واسطه</a:t>
            </a:r>
            <a:r>
              <a:rPr lang="en-US" dirty="0"/>
              <a:t> </a:t>
            </a:r>
            <a:r>
              <a:rPr lang="en-US" dirty="0" err="1"/>
              <a:t>های</a:t>
            </a:r>
            <a:r>
              <a:rPr lang="en-US" dirty="0"/>
              <a:t> </a:t>
            </a:r>
            <a:r>
              <a:rPr lang="en-US" dirty="0" err="1"/>
              <a:t>شیمیایی</a:t>
            </a:r>
            <a:r>
              <a:rPr lang="en-US" dirty="0"/>
              <a:t> </a:t>
            </a:r>
            <a:r>
              <a:rPr lang="en-US" dirty="0" err="1"/>
              <a:t>ایجاد</a:t>
            </a:r>
            <a:r>
              <a:rPr lang="en-US" dirty="0"/>
              <a:t> کننده </a:t>
            </a:r>
            <a:r>
              <a:rPr lang="en-US" dirty="0" err="1"/>
              <a:t>درد</a:t>
            </a:r>
            <a:r>
              <a:rPr lang="en-US" dirty="0"/>
              <a:t> </a:t>
            </a:r>
            <a:r>
              <a:rPr lang="en-US" dirty="0" err="1"/>
              <a:t>می</a:t>
            </a:r>
            <a:r>
              <a:rPr lang="en-US" dirty="0"/>
              <a:t> </a:t>
            </a:r>
            <a:r>
              <a:rPr lang="en-US" dirty="0" err="1"/>
              <a:t>باشد</a:t>
            </a:r>
            <a:r>
              <a:rPr lang="en-US" dirty="0"/>
              <a:t>، </a:t>
            </a:r>
            <a:r>
              <a:rPr lang="en-US" dirty="0" err="1"/>
              <a:t>کاهش</a:t>
            </a:r>
            <a:r>
              <a:rPr lang="en-US" dirty="0"/>
              <a:t> </a:t>
            </a:r>
            <a:r>
              <a:rPr lang="en-US" dirty="0" err="1"/>
              <a:t>عملکرد</a:t>
            </a:r>
            <a:r>
              <a:rPr lang="en-US" dirty="0"/>
              <a:t> </a:t>
            </a:r>
            <a:r>
              <a:rPr lang="en-US" dirty="0" err="1"/>
              <a:t>عضو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دلیل</a:t>
            </a:r>
            <a:r>
              <a:rPr lang="en-US" dirty="0"/>
              <a:t> </a:t>
            </a:r>
            <a:r>
              <a:rPr lang="en-US" dirty="0" err="1"/>
              <a:t>درد</a:t>
            </a:r>
            <a:r>
              <a:rPr lang="en-US" dirty="0"/>
              <a:t> و </a:t>
            </a:r>
            <a:r>
              <a:rPr lang="en-US" dirty="0" err="1"/>
              <a:t>ادم</a:t>
            </a:r>
            <a:r>
              <a:rPr lang="en-US" dirty="0"/>
              <a:t> </a:t>
            </a:r>
            <a:r>
              <a:rPr lang="en-US" dirty="0" err="1"/>
              <a:t>می</a:t>
            </a:r>
            <a:r>
              <a:rPr lang="en-US" dirty="0"/>
              <a:t> </a:t>
            </a:r>
            <a:r>
              <a:rPr lang="en-US" dirty="0" err="1"/>
              <a:t>باشد</a:t>
            </a:r>
            <a:r>
              <a:rPr lang="en-US" dirty="0"/>
              <a:t>.</a:t>
            </a:r>
          </a:p>
        </p:txBody>
      </p:sp>
      <p:pic>
        <p:nvPicPr>
          <p:cNvPr id="1031" name="Picture 7" descr="D:\Users\mostafa\Desktop\cellule\التهاب\Inflammation_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352801"/>
            <a:ext cx="2743200" cy="3505200"/>
          </a:xfrm>
          <a:prstGeom prst="rect">
            <a:avLst/>
          </a:prstGeom>
          <a:noFill/>
        </p:spPr>
      </p:pic>
      <p:pic>
        <p:nvPicPr>
          <p:cNvPr id="1032" name="Picture 8" descr="D:\Users\mostafa\Desktop\cellule\التهاب\inflammation0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1" y="3352801"/>
            <a:ext cx="2514600" cy="3505200"/>
          </a:xfrm>
          <a:prstGeom prst="rect">
            <a:avLst/>
          </a:prstGeom>
          <a:noFill/>
        </p:spPr>
      </p:pic>
      <p:pic>
        <p:nvPicPr>
          <p:cNvPr id="1033" name="Picture 9" descr="D:\Users\mostafa\Desktop\cellule\التهاب\برادی کینین\bradykinin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0"/>
            <a:ext cx="1918843" cy="827088"/>
          </a:xfrm>
          <a:prstGeom prst="rect">
            <a:avLst/>
          </a:prstGeom>
          <a:noFill/>
        </p:spPr>
      </p:pic>
      <p:pic>
        <p:nvPicPr>
          <p:cNvPr id="1034" name="Picture 10" descr="D:\Users\mostafa\Desktop\cellule\التهاب\برادی کینین\Bradykinin_updat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496362" cy="838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67200" y="381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600" dirty="0" err="1" smtClean="0"/>
              <a:t>برادی</a:t>
            </a:r>
            <a:r>
              <a:rPr lang="en-US" sz="1600" dirty="0" smtClean="0"/>
              <a:t> </a:t>
            </a:r>
            <a:r>
              <a:rPr lang="en-US" sz="1600" dirty="0" err="1" smtClean="0"/>
              <a:t>کینین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715"/>
    </mc:Choice>
    <mc:Fallback xmlns="">
      <p:transition spd="slow" advTm="22671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0"/>
            <a:ext cx="2667000" cy="838200"/>
          </a:xfrm>
        </p:spPr>
        <p:txBody>
          <a:bodyPr/>
          <a:lstStyle/>
          <a:p>
            <a:pPr algn="r" rtl="1"/>
            <a:r>
              <a:rPr lang="en-US" dirty="0" err="1" smtClean="0"/>
              <a:t>انواع</a:t>
            </a:r>
            <a:r>
              <a:rPr lang="en-US" dirty="0" smtClean="0"/>
              <a:t> </a:t>
            </a:r>
            <a:r>
              <a:rPr lang="en-US" dirty="0" err="1" smtClean="0"/>
              <a:t>التهاب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914400"/>
            <a:ext cx="3429000" cy="2895600"/>
          </a:xfrm>
        </p:spPr>
        <p:txBody>
          <a:bodyPr>
            <a:normAutofit lnSpcReduction="10000"/>
          </a:bodyPr>
          <a:lstStyle/>
          <a:p>
            <a:pPr algn="justLow" rtl="1"/>
            <a:r>
              <a:rPr lang="en-US" sz="4000" b="1" dirty="0" err="1" smtClean="0"/>
              <a:t>التهاب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حاد</a:t>
            </a:r>
            <a:r>
              <a:rPr lang="en-US" sz="4000" b="1" dirty="0" smtClean="0"/>
              <a:t>:</a:t>
            </a:r>
            <a:r>
              <a:rPr lang="fa-IR" sz="4000" b="1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التهاب</a:t>
            </a:r>
            <a:r>
              <a:rPr lang="en-US" dirty="0" smtClean="0"/>
              <a:t> </a:t>
            </a:r>
            <a:r>
              <a:rPr lang="en-US" dirty="0" err="1" smtClean="0"/>
              <a:t>حاد</a:t>
            </a:r>
            <a:r>
              <a:rPr lang="en-US" dirty="0" smtClean="0"/>
              <a:t> </a:t>
            </a:r>
            <a:r>
              <a:rPr lang="en-US" dirty="0" err="1" smtClean="0"/>
              <a:t>تغییرات</a:t>
            </a:r>
            <a:r>
              <a:rPr lang="en-US" dirty="0" smtClean="0"/>
              <a:t> </a:t>
            </a:r>
            <a:r>
              <a:rPr lang="en-US" dirty="0" err="1" smtClean="0"/>
              <a:t>عروقی</a:t>
            </a:r>
            <a:r>
              <a:rPr lang="en-US" dirty="0" smtClean="0"/>
              <a:t> و </a:t>
            </a:r>
            <a:r>
              <a:rPr lang="en-US" dirty="0" err="1" smtClean="0"/>
              <a:t>اگزوداتیو</a:t>
            </a:r>
            <a:r>
              <a:rPr lang="en-US" dirty="0" smtClean="0"/>
              <a:t> </a:t>
            </a:r>
            <a:r>
              <a:rPr lang="en-US" dirty="0" err="1" smtClean="0"/>
              <a:t>موضعی</a:t>
            </a:r>
            <a:r>
              <a:rPr lang="en-US" dirty="0" smtClean="0"/>
              <a:t> </a:t>
            </a:r>
            <a:r>
              <a:rPr lang="en-US" dirty="0" err="1" smtClean="0"/>
              <a:t>معمولا</a:t>
            </a:r>
            <a:r>
              <a:rPr lang="en-US" dirty="0" smtClean="0"/>
              <a:t> </a:t>
            </a:r>
            <a:r>
              <a:rPr lang="en-US" dirty="0" err="1" smtClean="0"/>
              <a:t>برای</a:t>
            </a:r>
            <a:r>
              <a:rPr lang="en-US" dirty="0" smtClean="0"/>
              <a:t> </a:t>
            </a:r>
            <a:r>
              <a:rPr lang="en-US" dirty="0" err="1" smtClean="0"/>
              <a:t>کمتر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2</a:t>
            </a:r>
            <a:r>
              <a:rPr lang="fa-IR" dirty="0" smtClean="0"/>
              <a:t> </a:t>
            </a:r>
            <a:r>
              <a:rPr lang="en-US" dirty="0" err="1" smtClean="0"/>
              <a:t>هفته</a:t>
            </a:r>
            <a:r>
              <a:rPr lang="en-US" dirty="0" smtClean="0"/>
              <a:t> </a:t>
            </a:r>
            <a:r>
              <a:rPr lang="en-US" dirty="0" err="1" smtClean="0"/>
              <a:t>وجود</a:t>
            </a:r>
            <a:r>
              <a:rPr lang="en-US" dirty="0" smtClean="0"/>
              <a:t> </a:t>
            </a:r>
            <a:r>
              <a:rPr lang="en-US" dirty="0" err="1" smtClean="0"/>
              <a:t>دارد</a:t>
            </a:r>
            <a:r>
              <a:rPr lang="en-US" dirty="0" smtClean="0"/>
              <a:t>. </a:t>
            </a:r>
            <a:r>
              <a:rPr lang="en-US" dirty="0" err="1" smtClean="0"/>
              <a:t>پاسخ</a:t>
            </a:r>
            <a:r>
              <a:rPr lang="en-US" dirty="0" smtClean="0"/>
              <a:t> </a:t>
            </a:r>
            <a:r>
              <a:rPr lang="en-US" dirty="0" err="1" smtClean="0"/>
              <a:t>التهابی</a:t>
            </a:r>
            <a:r>
              <a:rPr lang="en-US" dirty="0" smtClean="0"/>
              <a:t> </a:t>
            </a:r>
            <a:r>
              <a:rPr lang="en-US" dirty="0" err="1" smtClean="0"/>
              <a:t>حاد</a:t>
            </a:r>
            <a:r>
              <a:rPr lang="en-US" dirty="0" smtClean="0"/>
              <a:t> </a:t>
            </a:r>
            <a:r>
              <a:rPr lang="en-US" dirty="0" err="1" smtClean="0"/>
              <a:t>سریع</a:t>
            </a:r>
            <a:r>
              <a:rPr lang="en-US" dirty="0" smtClean="0"/>
              <a:t> و </a:t>
            </a:r>
            <a:r>
              <a:rPr lang="en-US" dirty="0" err="1" smtClean="0"/>
              <a:t>فوری</a:t>
            </a:r>
            <a:r>
              <a:rPr lang="en-US" dirty="0" smtClean="0"/>
              <a:t> </a:t>
            </a:r>
            <a:r>
              <a:rPr lang="en-US" dirty="0" err="1" smtClean="0"/>
              <a:t>است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جنبه</a:t>
            </a:r>
            <a:r>
              <a:rPr lang="en-US" dirty="0" smtClean="0"/>
              <a:t> </a:t>
            </a:r>
            <a:r>
              <a:rPr lang="en-US" dirty="0" err="1" smtClean="0"/>
              <a:t>حفاظتی</a:t>
            </a:r>
            <a:r>
              <a:rPr lang="en-US" dirty="0" smtClean="0"/>
              <a:t> </a:t>
            </a:r>
            <a:r>
              <a:rPr lang="en-US" dirty="0" err="1" smtClean="0"/>
              <a:t>دارد</a:t>
            </a:r>
            <a:r>
              <a:rPr lang="en-US" dirty="0" smtClean="0"/>
              <a:t> .</a:t>
            </a:r>
            <a:endParaRPr lang="en-US" dirty="0"/>
          </a:p>
        </p:txBody>
      </p:sp>
      <p:pic>
        <p:nvPicPr>
          <p:cNvPr id="2050" name="Picture 2" descr="D:\Users\mostafa\Desktop\cellule\التهاب\انواع التهاب\التهاب حاد\acute_ecz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38800" cy="3352800"/>
          </a:xfrm>
          <a:prstGeom prst="rect">
            <a:avLst/>
          </a:prstGeom>
          <a:noFill/>
        </p:spPr>
      </p:pic>
      <p:pic>
        <p:nvPicPr>
          <p:cNvPr id="2051" name="Picture 3" descr="D:\Users\mostafa\Desktop\cellule\التهاب\انواع التهاب\التهاب حاد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5638800" cy="3352800"/>
          </a:xfrm>
          <a:prstGeom prst="rect">
            <a:avLst/>
          </a:prstGeom>
          <a:noFill/>
        </p:spPr>
      </p:pic>
      <p:pic>
        <p:nvPicPr>
          <p:cNvPr id="2052" name="Picture 4" descr="D:\Users\mostafa\Desktop\cellule\التهاب\انواع التهاب\التهاب حاد\7-29-2011-6-32-32-PM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733801"/>
            <a:ext cx="3429000" cy="3124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73"/>
    </mc:Choice>
    <mc:Fallback xmlns="">
      <p:transition spd="slow" advTm="4027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0"/>
            <a:ext cx="2895600" cy="838200"/>
          </a:xfrm>
        </p:spPr>
        <p:txBody>
          <a:bodyPr>
            <a:normAutofit/>
          </a:bodyPr>
          <a:lstStyle/>
          <a:p>
            <a:pPr algn="r" rtl="1"/>
            <a:r>
              <a:rPr lang="en-US" dirty="0" err="1" smtClean="0"/>
              <a:t>التهاب</a:t>
            </a:r>
            <a:r>
              <a:rPr lang="en-US" dirty="0" smtClean="0"/>
              <a:t> </a:t>
            </a:r>
            <a:r>
              <a:rPr lang="en-US" dirty="0" err="1" smtClean="0"/>
              <a:t>مزمن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257800"/>
          </a:xfrm>
        </p:spPr>
        <p:txBody>
          <a:bodyPr>
            <a:normAutofit fontScale="92500"/>
          </a:bodyPr>
          <a:lstStyle/>
          <a:p>
            <a:pPr algn="justLow" rtl="1">
              <a:lnSpc>
                <a:spcPct val="150000"/>
              </a:lnSpc>
            </a:pPr>
            <a:r>
              <a:rPr lang="en-US" dirty="0" err="1" smtClean="0"/>
              <a:t>التهابی</a:t>
            </a:r>
            <a:r>
              <a:rPr lang="en-US" dirty="0" smtClean="0"/>
              <a:t> </a:t>
            </a:r>
            <a:r>
              <a:rPr lang="en-US" dirty="0" err="1" smtClean="0"/>
              <a:t>است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بیش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دو</a:t>
            </a:r>
            <a:r>
              <a:rPr lang="en-US" dirty="0" smtClean="0"/>
              <a:t> </a:t>
            </a:r>
            <a:r>
              <a:rPr lang="en-US" dirty="0" err="1" smtClean="0"/>
              <a:t>هفته</a:t>
            </a:r>
            <a:r>
              <a:rPr lang="en-US" dirty="0" smtClean="0"/>
              <a:t> </a:t>
            </a:r>
            <a:r>
              <a:rPr lang="en-US" dirty="0" err="1" smtClean="0"/>
              <a:t>طول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کشد</a:t>
            </a:r>
            <a:r>
              <a:rPr lang="en-US" dirty="0" smtClean="0"/>
              <a:t>. </a:t>
            </a:r>
            <a:r>
              <a:rPr lang="fa-IR" dirty="0"/>
              <a:t>التهاب مزمن یک فرایند التهابی طولانی مدت است که در آن التهاب فعال، تخریب بافت و تلاش برای ترمیم همزمان وجود دارد. التهاب‌های مزمن می‌توانند از تداوم </a:t>
            </a:r>
            <a:r>
              <a:rPr lang="fa-IR" dirty="0" smtClean="0"/>
              <a:t>آنتی‌ژن‌ها به </a:t>
            </a:r>
            <a:r>
              <a:rPr lang="fa-IR" dirty="0"/>
              <a:t>دنبال یک التهاب حاد که به‌طور کامل برطرف نشده‌است، ناشی شوند. </a:t>
            </a:r>
            <a:endParaRPr lang="fa-IR" dirty="0" smtClean="0"/>
          </a:p>
          <a:p>
            <a:pPr algn="justLow" rtl="1">
              <a:lnSpc>
                <a:spcPct val="150000"/>
              </a:lnSpc>
            </a:pPr>
            <a:r>
              <a:rPr lang="fa-IR" dirty="0" smtClean="0"/>
              <a:t>ممکن </a:t>
            </a:r>
            <a:r>
              <a:rPr lang="fa-IR" dirty="0"/>
              <a:t>است این عوامل توسط سیستم‌های دفاعی قابل دسترسی نباشند یا مواد لیتیک قادر به هضم آنها نباشند. شاخص مزمن بودن التهاب با توجه به مقدار بافت گرانولاسیونی که توسط </a:t>
            </a:r>
            <a:r>
              <a:rPr lang="fa-IR" dirty="0">
                <a:hlinkClick r:id="rId2" tooltip="فیبروبلاست"/>
              </a:rPr>
              <a:t>فیبروبلاست‌ها</a:t>
            </a:r>
            <a:r>
              <a:rPr lang="fa-IR" dirty="0"/>
              <a:t> تشکیل شده‌است و سطح لنفوسیتوز ایجاد شده نشان می‌دهد</a:t>
            </a:r>
            <a:r>
              <a:rPr lang="fa-IR" dirty="0" smtClean="0"/>
              <a:t>.</a:t>
            </a:r>
          </a:p>
          <a:p>
            <a:pPr algn="justLow" rtl="1">
              <a:lnSpc>
                <a:spcPct val="150000"/>
              </a:lnSpc>
            </a:pPr>
            <a:r>
              <a:rPr lang="en-US" dirty="0" err="1" smtClean="0"/>
              <a:t>التهاب</a:t>
            </a:r>
            <a:r>
              <a:rPr lang="en-US" dirty="0" smtClean="0"/>
              <a:t> </a:t>
            </a:r>
            <a:r>
              <a:rPr lang="en-US" dirty="0" err="1" smtClean="0"/>
              <a:t>مزمن</a:t>
            </a:r>
            <a:r>
              <a:rPr lang="en-US" dirty="0" smtClean="0"/>
              <a:t> </a:t>
            </a:r>
            <a:r>
              <a:rPr lang="en-US" dirty="0" err="1" smtClean="0"/>
              <a:t>ماهها</a:t>
            </a:r>
            <a:r>
              <a:rPr lang="en-US" dirty="0" smtClean="0"/>
              <a:t>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سالها</a:t>
            </a:r>
            <a:r>
              <a:rPr lang="en-US" dirty="0" smtClean="0"/>
              <a:t> </a:t>
            </a:r>
            <a:r>
              <a:rPr lang="en-US" dirty="0" err="1" smtClean="0"/>
              <a:t>ممکن</a:t>
            </a:r>
            <a:r>
              <a:rPr lang="en-US" dirty="0" smtClean="0"/>
              <a:t> </a:t>
            </a:r>
            <a:r>
              <a:rPr lang="en-US" dirty="0" err="1" smtClean="0"/>
              <a:t>است</a:t>
            </a:r>
            <a:r>
              <a:rPr lang="en-US" dirty="0" smtClean="0"/>
              <a:t> </a:t>
            </a:r>
            <a:r>
              <a:rPr lang="en-US" dirty="0" err="1" smtClean="0"/>
              <a:t>وجود</a:t>
            </a:r>
            <a:r>
              <a:rPr lang="en-US" dirty="0" smtClean="0"/>
              <a:t> </a:t>
            </a:r>
            <a:r>
              <a:rPr lang="en-US" dirty="0" err="1" smtClean="0"/>
              <a:t>داشته</a:t>
            </a:r>
            <a:r>
              <a:rPr lang="en-US" dirty="0" smtClean="0"/>
              <a:t> </a:t>
            </a:r>
            <a:r>
              <a:rPr lang="en-US" dirty="0" err="1" smtClean="0"/>
              <a:t>باشد.التهاب</a:t>
            </a:r>
            <a:r>
              <a:rPr lang="en-US" dirty="0" smtClean="0"/>
              <a:t> </a:t>
            </a:r>
            <a:r>
              <a:rPr lang="en-US" dirty="0" err="1" smtClean="0"/>
              <a:t>مزمن</a:t>
            </a:r>
            <a:r>
              <a:rPr lang="en-US" dirty="0" smtClean="0"/>
              <a:t> </a:t>
            </a:r>
            <a:r>
              <a:rPr lang="en-US" dirty="0" err="1" smtClean="0"/>
              <a:t>فواید</a:t>
            </a:r>
            <a:r>
              <a:rPr lang="en-US" dirty="0" smtClean="0"/>
              <a:t> </a:t>
            </a:r>
            <a:r>
              <a:rPr lang="en-US" dirty="0" err="1" smtClean="0"/>
              <a:t>حمایتی</a:t>
            </a:r>
            <a:r>
              <a:rPr lang="en-US" dirty="0" smtClean="0"/>
              <a:t> </a:t>
            </a:r>
            <a:r>
              <a:rPr lang="en-US" dirty="0" err="1" smtClean="0"/>
              <a:t>نداشته</a:t>
            </a:r>
            <a:r>
              <a:rPr lang="en-US" dirty="0" smtClean="0"/>
              <a:t> و </a:t>
            </a:r>
            <a:r>
              <a:rPr lang="en-US" dirty="0" err="1" smtClean="0"/>
              <a:t>باعث</a:t>
            </a:r>
            <a:r>
              <a:rPr lang="en-US" dirty="0" smtClean="0"/>
              <a:t> </a:t>
            </a:r>
            <a:r>
              <a:rPr lang="en-US" dirty="0" err="1" smtClean="0"/>
              <a:t>بروز</a:t>
            </a:r>
            <a:r>
              <a:rPr lang="en-US" dirty="0" smtClean="0"/>
              <a:t> </a:t>
            </a:r>
            <a:r>
              <a:rPr lang="en-US" dirty="0" err="1" smtClean="0"/>
              <a:t>ناتوانی</a:t>
            </a:r>
            <a:r>
              <a:rPr lang="en-US" dirty="0" smtClean="0"/>
              <a:t> و </a:t>
            </a:r>
            <a:r>
              <a:rPr lang="en-US" dirty="0" err="1" smtClean="0"/>
              <a:t>اثرات</a:t>
            </a:r>
            <a:r>
              <a:rPr lang="en-US" dirty="0" smtClean="0"/>
              <a:t> </a:t>
            </a:r>
            <a:r>
              <a:rPr lang="en-US" dirty="0" err="1" smtClean="0"/>
              <a:t>تضعیف</a:t>
            </a:r>
            <a:r>
              <a:rPr lang="en-US" dirty="0" smtClean="0"/>
              <a:t> کننده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گردد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41"/>
    </mc:Choice>
    <mc:Fallback xmlns="">
      <p:transition spd="slow" advTm="3764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mostafa\Desktop\cellule\هموستاز\homeostasis1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>
            <a:normAutofit/>
          </a:bodyPr>
          <a:lstStyle/>
          <a:p>
            <a:pPr algn="ctr" rtl="1"/>
            <a:r>
              <a:rPr lang="en-US" sz="6600" b="1" dirty="0" err="1" smtClean="0">
                <a:latin typeface="a_Calyx" pitchFamily="82" charset="0"/>
              </a:rPr>
              <a:t>هموستاز</a:t>
            </a:r>
            <a:r>
              <a:rPr lang="en-US" sz="6600" b="1" dirty="0" smtClean="0">
                <a:latin typeface="a_Calyx" pitchFamily="82" charset="0"/>
              </a:rPr>
              <a:t>. </a:t>
            </a:r>
            <a:r>
              <a:rPr lang="en-US" sz="6600" b="1" dirty="0" err="1" smtClean="0">
                <a:latin typeface="a_Calyx" pitchFamily="82" charset="0"/>
              </a:rPr>
              <a:t>صدمه</a:t>
            </a:r>
            <a:r>
              <a:rPr lang="en-US" sz="6600" b="1" dirty="0" smtClean="0">
                <a:latin typeface="a_Calyx" pitchFamily="82" charset="0"/>
              </a:rPr>
              <a:t> و </a:t>
            </a:r>
            <a:r>
              <a:rPr lang="en-US" sz="6600" b="1" dirty="0" err="1" smtClean="0">
                <a:latin typeface="a_Calyx" pitchFamily="82" charset="0"/>
              </a:rPr>
              <a:t>التیام</a:t>
            </a:r>
            <a:r>
              <a:rPr lang="en-US" sz="6600" b="1" dirty="0" smtClean="0">
                <a:latin typeface="a_Calyx" pitchFamily="82" charset="0"/>
              </a:rPr>
              <a:t> </a:t>
            </a:r>
            <a:r>
              <a:rPr lang="en-US" sz="6600" b="1" dirty="0" err="1" smtClean="0">
                <a:latin typeface="a_Calyx" pitchFamily="82" charset="0"/>
              </a:rPr>
              <a:t>سلولی</a:t>
            </a:r>
            <a:endParaRPr lang="en-US" sz="6600" b="1" dirty="0">
              <a:latin typeface="a_Calyx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13"/>
    </mc:Choice>
    <mc:Fallback xmlns="">
      <p:transition spd="slow" advTm="8581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mostafa\Desktop\cellule\زخم\489084-b.jpg"/>
          <p:cNvPicPr>
            <a:picLocks noChangeAspect="1" noChangeArrowheads="1"/>
          </p:cNvPicPr>
          <p:nvPr/>
        </p:nvPicPr>
        <p:blipFill>
          <a:blip r:embed="rId2">
            <a:lum bright="26000" contrast="-31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 err="1" smtClean="0"/>
              <a:t>فیزیوپاتولوژی</a:t>
            </a:r>
            <a:r>
              <a:rPr lang="en-US" dirty="0" smtClean="0"/>
              <a:t> </a:t>
            </a:r>
            <a:r>
              <a:rPr lang="en-US" dirty="0" err="1" smtClean="0"/>
              <a:t>فرآیند</a:t>
            </a:r>
            <a:r>
              <a:rPr lang="en-US" dirty="0" smtClean="0"/>
              <a:t> </a:t>
            </a:r>
            <a:r>
              <a:rPr lang="en-US" dirty="0" err="1" smtClean="0"/>
              <a:t>ترمیم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 algn="r" rtl="1"/>
            <a:r>
              <a:rPr lang="en-US" dirty="0" err="1" smtClean="0"/>
              <a:t>بهبود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سه</a:t>
            </a:r>
            <a:r>
              <a:rPr lang="en-US" dirty="0" smtClean="0"/>
              <a:t> </a:t>
            </a:r>
            <a:r>
              <a:rPr lang="en-US" dirty="0" err="1" smtClean="0"/>
              <a:t>مرحله</a:t>
            </a:r>
            <a:r>
              <a:rPr lang="en-US" dirty="0" smtClean="0"/>
              <a:t> </a:t>
            </a:r>
            <a:r>
              <a:rPr lang="en-US" dirty="0" err="1" smtClean="0"/>
              <a:t>انجام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گیرد</a:t>
            </a:r>
            <a:r>
              <a:rPr lang="en-US" dirty="0" smtClean="0"/>
              <a:t>:</a:t>
            </a:r>
          </a:p>
          <a:p>
            <a:pPr algn="r" rtl="1"/>
            <a:endParaRPr lang="en-US" dirty="0" smtClean="0"/>
          </a:p>
          <a:p>
            <a:pPr algn="r" rtl="1"/>
            <a:r>
              <a:rPr lang="en-US" dirty="0" smtClean="0"/>
              <a:t>.1مرحله </a:t>
            </a:r>
            <a:r>
              <a:rPr lang="en-US" dirty="0" err="1" smtClean="0"/>
              <a:t>التهاب</a:t>
            </a:r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r>
              <a:rPr lang="en-US" dirty="0" smtClean="0"/>
              <a:t>.2مرحله </a:t>
            </a:r>
            <a:r>
              <a:rPr lang="en-US" dirty="0" err="1" smtClean="0"/>
              <a:t>تکثیر</a:t>
            </a:r>
            <a:r>
              <a:rPr lang="en-US" dirty="0" smtClean="0"/>
              <a:t> </a:t>
            </a:r>
            <a:r>
              <a:rPr lang="en-US" dirty="0" err="1" smtClean="0"/>
              <a:t>سلولی</a:t>
            </a:r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r>
              <a:rPr lang="en-US" dirty="0" smtClean="0"/>
              <a:t>.3مرحله </a:t>
            </a:r>
            <a:r>
              <a:rPr lang="en-US" dirty="0" err="1" smtClean="0"/>
              <a:t>رشد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90"/>
    </mc:Choice>
    <mc:Fallback xmlns="">
      <p:transition spd="slow" advTm="1839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0"/>
            <a:ext cx="2971800" cy="838200"/>
          </a:xfrm>
        </p:spPr>
        <p:txBody>
          <a:bodyPr/>
          <a:lstStyle/>
          <a:p>
            <a:pPr algn="r" rtl="1"/>
            <a:r>
              <a:rPr lang="en-US" dirty="0" err="1" smtClean="0"/>
              <a:t>مرحله</a:t>
            </a:r>
            <a:r>
              <a:rPr lang="en-US" dirty="0" smtClean="0"/>
              <a:t> </a:t>
            </a:r>
            <a:r>
              <a:rPr lang="en-US" dirty="0" err="1" smtClean="0"/>
              <a:t>التهاب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838200"/>
            <a:ext cx="6172200" cy="5715000"/>
          </a:xfrm>
        </p:spPr>
        <p:txBody>
          <a:bodyPr>
            <a:normAutofit fontScale="85000" lnSpcReduction="10000"/>
          </a:bodyPr>
          <a:lstStyle/>
          <a:p>
            <a:pPr algn="justLow" rtl="1"/>
            <a:r>
              <a:rPr lang="en-US" dirty="0" err="1" smtClean="0"/>
              <a:t>مرحله</a:t>
            </a:r>
            <a:r>
              <a:rPr lang="en-US" dirty="0" smtClean="0"/>
              <a:t> </a:t>
            </a:r>
            <a:r>
              <a:rPr lang="en-US" dirty="0" err="1" smtClean="0"/>
              <a:t>التهاب</a:t>
            </a:r>
            <a:r>
              <a:rPr lang="en-US" dirty="0" smtClean="0"/>
              <a:t> </a:t>
            </a:r>
            <a:r>
              <a:rPr lang="en-US" dirty="0" err="1" smtClean="0"/>
              <a:t>با</a:t>
            </a:r>
            <a:r>
              <a:rPr lang="en-US" dirty="0" smtClean="0"/>
              <a:t> </a:t>
            </a:r>
            <a:r>
              <a:rPr lang="en-US" dirty="0" err="1" smtClean="0"/>
              <a:t>برش</a:t>
            </a:r>
            <a:r>
              <a:rPr lang="en-US" dirty="0" smtClean="0"/>
              <a:t> </a:t>
            </a:r>
            <a:r>
              <a:rPr lang="en-US" dirty="0" err="1" smtClean="0"/>
              <a:t>جراحی</a:t>
            </a:r>
            <a:r>
              <a:rPr lang="en-US" dirty="0" smtClean="0"/>
              <a:t> </a:t>
            </a:r>
            <a:r>
              <a:rPr lang="en-US" dirty="0" err="1" smtClean="0"/>
              <a:t>شروع</a:t>
            </a:r>
            <a:r>
              <a:rPr lang="en-US" dirty="0" smtClean="0"/>
              <a:t> </a:t>
            </a:r>
            <a:r>
              <a:rPr lang="en-US" dirty="0" err="1" smtClean="0"/>
              <a:t>شده</a:t>
            </a:r>
            <a:r>
              <a:rPr lang="en-US" dirty="0" smtClean="0"/>
              <a:t> و </a:t>
            </a:r>
            <a:r>
              <a:rPr lang="en-US" dirty="0" err="1" smtClean="0"/>
              <a:t>تا</a:t>
            </a:r>
            <a:r>
              <a:rPr lang="en-US" dirty="0" smtClean="0"/>
              <a:t> 3الی 4روز </a:t>
            </a:r>
            <a:r>
              <a:rPr lang="en-US" dirty="0" err="1" smtClean="0"/>
              <a:t>بعد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عمل</a:t>
            </a:r>
            <a:r>
              <a:rPr lang="en-US" dirty="0" smtClean="0"/>
              <a:t> </a:t>
            </a:r>
            <a:r>
              <a:rPr lang="en-US" dirty="0" err="1" smtClean="0"/>
              <a:t>ادامه</a:t>
            </a:r>
            <a:r>
              <a:rPr lang="en-US" dirty="0" smtClean="0"/>
              <a:t> </a:t>
            </a:r>
            <a:r>
              <a:rPr lang="en-US" dirty="0" err="1" smtClean="0"/>
              <a:t>دارد</a:t>
            </a:r>
            <a:r>
              <a:rPr lang="en-US" dirty="0" smtClean="0"/>
              <a:t>، </a:t>
            </a:r>
            <a:r>
              <a:rPr lang="en-US" dirty="0" err="1" smtClean="0"/>
              <a:t>بند</a:t>
            </a:r>
            <a:r>
              <a:rPr lang="en-US" dirty="0" smtClean="0"/>
              <a:t> </a:t>
            </a:r>
            <a:r>
              <a:rPr lang="en-US" dirty="0" err="1" smtClean="0"/>
              <a:t>آمدن</a:t>
            </a:r>
            <a:r>
              <a:rPr lang="en-US" dirty="0" smtClean="0"/>
              <a:t> </a:t>
            </a:r>
            <a:r>
              <a:rPr lang="en-US" dirty="0" err="1" smtClean="0"/>
              <a:t>خون</a:t>
            </a:r>
            <a:r>
              <a:rPr lang="en-US" dirty="0" smtClean="0"/>
              <a:t> و </a:t>
            </a:r>
            <a:r>
              <a:rPr lang="en-US" dirty="0" err="1" smtClean="0"/>
              <a:t>فاگوسیتوز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دو</a:t>
            </a:r>
            <a:r>
              <a:rPr lang="en-US" dirty="0" smtClean="0"/>
              <a:t> </a:t>
            </a:r>
            <a:r>
              <a:rPr lang="en-US" dirty="0" err="1" smtClean="0"/>
              <a:t>عامل</a:t>
            </a:r>
            <a:r>
              <a:rPr lang="en-US" dirty="0" smtClean="0"/>
              <a:t> </a:t>
            </a:r>
            <a:r>
              <a:rPr lang="en-US" dirty="0" err="1" smtClean="0"/>
              <a:t>مهم</a:t>
            </a:r>
            <a:r>
              <a:rPr lang="en-US" dirty="0" smtClean="0"/>
              <a:t> </a:t>
            </a:r>
            <a:r>
              <a:rPr lang="en-US" dirty="0" err="1" smtClean="0"/>
              <a:t>فیزیولوژیک</a:t>
            </a:r>
            <a:r>
              <a:rPr lang="en-US" dirty="0" smtClean="0"/>
              <a:t> </a:t>
            </a:r>
            <a:r>
              <a:rPr lang="en-US" dirty="0" err="1" smtClean="0"/>
              <a:t>فعال</a:t>
            </a:r>
            <a:r>
              <a:rPr lang="en-US" dirty="0" smtClean="0"/>
              <a:t> </a:t>
            </a:r>
            <a:r>
              <a:rPr lang="en-US" dirty="0" err="1" smtClean="0"/>
              <a:t>هستند</a:t>
            </a:r>
            <a:r>
              <a:rPr lang="en-US" dirty="0" smtClean="0"/>
              <a:t>،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این</a:t>
            </a:r>
            <a:r>
              <a:rPr lang="en-US" dirty="0" smtClean="0"/>
              <a:t> </a:t>
            </a:r>
            <a:r>
              <a:rPr lang="en-US" dirty="0" err="1" smtClean="0"/>
              <a:t>مرحله</a:t>
            </a:r>
            <a:r>
              <a:rPr lang="en-US" dirty="0" smtClean="0"/>
              <a:t> </a:t>
            </a:r>
            <a:r>
              <a:rPr lang="en-US" dirty="0" err="1" smtClean="0"/>
              <a:t>وجود</a:t>
            </a:r>
            <a:r>
              <a:rPr lang="en-US" dirty="0" smtClean="0"/>
              <a:t> </a:t>
            </a:r>
            <a:r>
              <a:rPr lang="en-US" dirty="0" err="1" smtClean="0"/>
              <a:t>دارد</a:t>
            </a:r>
            <a:r>
              <a:rPr lang="en-US" dirty="0" smtClean="0"/>
              <a:t> .</a:t>
            </a:r>
            <a:r>
              <a:rPr lang="en-US" dirty="0" err="1" smtClean="0"/>
              <a:t>واکنش</a:t>
            </a:r>
            <a:r>
              <a:rPr lang="en-US" dirty="0" smtClean="0"/>
              <a:t> </a:t>
            </a:r>
            <a:r>
              <a:rPr lang="en-US" dirty="0" err="1" smtClean="0"/>
              <a:t>التهابی</a:t>
            </a:r>
            <a:r>
              <a:rPr lang="en-US" dirty="0" smtClean="0"/>
              <a:t> </a:t>
            </a:r>
            <a:r>
              <a:rPr lang="en-US" dirty="0" err="1" smtClean="0"/>
              <a:t>یک</a:t>
            </a:r>
            <a:r>
              <a:rPr lang="en-US" dirty="0" smtClean="0"/>
              <a:t> </a:t>
            </a:r>
            <a:r>
              <a:rPr lang="en-US" dirty="0" err="1" smtClean="0"/>
              <a:t>آمادگی</a:t>
            </a:r>
            <a:r>
              <a:rPr lang="en-US" dirty="0" smtClean="0"/>
              <a:t> </a:t>
            </a:r>
            <a:r>
              <a:rPr lang="en-US" dirty="0" err="1" smtClean="0"/>
              <a:t>فوری</a:t>
            </a:r>
            <a:r>
              <a:rPr lang="en-US" dirty="0" smtClean="0"/>
              <a:t> </a:t>
            </a:r>
            <a:r>
              <a:rPr lang="en-US" dirty="0" err="1" smtClean="0"/>
              <a:t>برای</a:t>
            </a:r>
            <a:r>
              <a:rPr lang="en-US" dirty="0" smtClean="0"/>
              <a:t> </a:t>
            </a:r>
            <a:r>
              <a:rPr lang="en-US" dirty="0" err="1" smtClean="0"/>
              <a:t>التیام</a:t>
            </a:r>
            <a:r>
              <a:rPr lang="en-US" dirty="0" smtClean="0"/>
              <a:t> </a:t>
            </a:r>
            <a:r>
              <a:rPr lang="en-US" dirty="0" err="1" smtClean="0"/>
              <a:t>نسج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باشد</a:t>
            </a:r>
            <a:r>
              <a:rPr lang="en-US" dirty="0" smtClean="0"/>
              <a:t>.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شروع</a:t>
            </a:r>
            <a:r>
              <a:rPr lang="en-US" dirty="0" smtClean="0"/>
              <a:t> </a:t>
            </a:r>
            <a:r>
              <a:rPr lang="en-US" dirty="0" err="1" smtClean="0"/>
              <a:t>جراحت</a:t>
            </a:r>
            <a:r>
              <a:rPr lang="en-US" dirty="0" smtClean="0"/>
              <a:t> </a:t>
            </a:r>
            <a:r>
              <a:rPr lang="en-US" dirty="0" err="1" smtClean="0"/>
              <a:t>سندرم</a:t>
            </a:r>
            <a:r>
              <a:rPr lang="en-US" dirty="0" smtClean="0"/>
              <a:t> </a:t>
            </a:r>
            <a:r>
              <a:rPr lang="en-US" dirty="0" err="1" smtClean="0"/>
              <a:t>تطابق</a:t>
            </a:r>
            <a:r>
              <a:rPr lang="en-US" dirty="0" smtClean="0"/>
              <a:t> </a:t>
            </a:r>
            <a:r>
              <a:rPr lang="en-US" dirty="0" err="1" smtClean="0"/>
              <a:t>موضعی</a:t>
            </a:r>
            <a:r>
              <a:rPr lang="en-US" dirty="0" smtClean="0"/>
              <a:t> </a:t>
            </a:r>
            <a:r>
              <a:rPr lang="en-US" dirty="0" err="1" smtClean="0"/>
              <a:t>وجود</a:t>
            </a:r>
            <a:r>
              <a:rPr lang="en-US" dirty="0" smtClean="0"/>
              <a:t> </a:t>
            </a:r>
            <a:r>
              <a:rPr lang="en-US" dirty="0" err="1" smtClean="0"/>
              <a:t>دارد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نتیجه</a:t>
            </a:r>
            <a:r>
              <a:rPr lang="en-US" dirty="0" smtClean="0"/>
              <a:t> </a:t>
            </a:r>
            <a:r>
              <a:rPr lang="en-US" dirty="0" err="1" smtClean="0"/>
              <a:t>آن</a:t>
            </a:r>
            <a:r>
              <a:rPr lang="en-US" dirty="0" smtClean="0"/>
              <a:t> </a:t>
            </a:r>
            <a:r>
              <a:rPr lang="en-US" dirty="0" err="1" smtClean="0"/>
              <a:t>یک</a:t>
            </a:r>
            <a:r>
              <a:rPr lang="en-US" dirty="0" smtClean="0"/>
              <a:t> </a:t>
            </a:r>
            <a:r>
              <a:rPr lang="en-US" dirty="0" err="1" smtClean="0"/>
              <a:t>انقباض</a:t>
            </a:r>
            <a:r>
              <a:rPr lang="en-US" dirty="0" smtClean="0"/>
              <a:t> </a:t>
            </a:r>
            <a:r>
              <a:rPr lang="en-US" dirty="0" err="1" smtClean="0"/>
              <a:t>عروقی</a:t>
            </a:r>
            <a:r>
              <a:rPr lang="en-US" dirty="0" smtClean="0"/>
              <a:t> </a:t>
            </a:r>
            <a:r>
              <a:rPr lang="en-US" dirty="0" err="1" smtClean="0"/>
              <a:t>کوتاه</a:t>
            </a:r>
            <a:r>
              <a:rPr lang="en-US" dirty="0" smtClean="0"/>
              <a:t> </a:t>
            </a:r>
            <a:r>
              <a:rPr lang="en-US" dirty="0" err="1" smtClean="0"/>
              <a:t>مدت</a:t>
            </a:r>
            <a:r>
              <a:rPr lang="en-US" dirty="0" smtClean="0"/>
              <a:t> </a:t>
            </a:r>
            <a:r>
              <a:rPr lang="en-US" dirty="0" err="1" smtClean="0"/>
              <a:t>وجود</a:t>
            </a:r>
            <a:r>
              <a:rPr lang="en-US" dirty="0" smtClean="0"/>
              <a:t> </a:t>
            </a:r>
            <a:r>
              <a:rPr lang="en-US" dirty="0" err="1" smtClean="0"/>
              <a:t>دارد</a:t>
            </a:r>
            <a:r>
              <a:rPr lang="en-US" dirty="0" smtClean="0"/>
              <a:t> و </a:t>
            </a:r>
            <a:r>
              <a:rPr lang="en-US" dirty="0" err="1" smtClean="0"/>
              <a:t>اجازه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دهد</a:t>
            </a:r>
            <a:r>
              <a:rPr lang="en-US" dirty="0" smtClean="0"/>
              <a:t> </a:t>
            </a:r>
            <a:r>
              <a:rPr lang="en-US" dirty="0" err="1" smtClean="0"/>
              <a:t>خون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محل</a:t>
            </a:r>
            <a:r>
              <a:rPr lang="en-US" dirty="0" smtClean="0"/>
              <a:t> </a:t>
            </a:r>
            <a:r>
              <a:rPr lang="en-US" dirty="0" err="1" smtClean="0"/>
              <a:t>لخته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 و </a:t>
            </a:r>
            <a:r>
              <a:rPr lang="en-US" dirty="0" err="1" smtClean="0"/>
              <a:t>بدنبال</a:t>
            </a:r>
            <a:r>
              <a:rPr lang="en-US" dirty="0" smtClean="0"/>
              <a:t> </a:t>
            </a:r>
            <a:r>
              <a:rPr lang="en-US" dirty="0" err="1" smtClean="0"/>
              <a:t>آن</a:t>
            </a:r>
            <a:r>
              <a:rPr lang="en-US" dirty="0" smtClean="0"/>
              <a:t> </a:t>
            </a:r>
            <a:r>
              <a:rPr lang="en-US" dirty="0" err="1" smtClean="0"/>
              <a:t>عروق</a:t>
            </a:r>
            <a:r>
              <a:rPr lang="en-US" dirty="0" smtClean="0"/>
              <a:t> </a:t>
            </a:r>
            <a:r>
              <a:rPr lang="en-US" dirty="0" err="1" smtClean="0"/>
              <a:t>گشاد</a:t>
            </a:r>
            <a:r>
              <a:rPr lang="en-US" dirty="0" smtClean="0"/>
              <a:t> </a:t>
            </a:r>
            <a:r>
              <a:rPr lang="en-US" dirty="0" err="1" smtClean="0"/>
              <a:t>شده</a:t>
            </a:r>
            <a:r>
              <a:rPr lang="en-US" dirty="0" smtClean="0"/>
              <a:t> و </a:t>
            </a:r>
            <a:r>
              <a:rPr lang="en-US" dirty="0" err="1" smtClean="0"/>
              <a:t>باعث</a:t>
            </a:r>
            <a:r>
              <a:rPr lang="en-US" dirty="0" smtClean="0"/>
              <a:t> </a:t>
            </a:r>
            <a:r>
              <a:rPr lang="en-US" dirty="0" err="1" smtClean="0"/>
              <a:t>افزایش</a:t>
            </a:r>
            <a:r>
              <a:rPr lang="en-US" dirty="0" smtClean="0"/>
              <a:t> </a:t>
            </a:r>
            <a:r>
              <a:rPr lang="en-US" dirty="0" err="1" smtClean="0"/>
              <a:t>جریان</a:t>
            </a:r>
            <a:r>
              <a:rPr lang="en-US" dirty="0" smtClean="0"/>
              <a:t> </a:t>
            </a:r>
            <a:r>
              <a:rPr lang="en-US" dirty="0" err="1" smtClean="0"/>
              <a:t>خون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محل</a:t>
            </a:r>
            <a:r>
              <a:rPr lang="en-US" dirty="0" smtClean="0"/>
              <a:t> </a:t>
            </a:r>
            <a:r>
              <a:rPr lang="en-US" dirty="0" err="1" smtClean="0"/>
              <a:t>آسیب</a:t>
            </a:r>
            <a:r>
              <a:rPr lang="en-US" dirty="0" smtClean="0"/>
              <a:t> </a:t>
            </a:r>
            <a:r>
              <a:rPr lang="en-US" dirty="0" err="1" smtClean="0"/>
              <a:t>دیده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گردد</a:t>
            </a:r>
            <a:r>
              <a:rPr lang="en-US" dirty="0" smtClean="0"/>
              <a:t>، </a:t>
            </a:r>
            <a:r>
              <a:rPr lang="en-US" dirty="0" err="1" smtClean="0"/>
              <a:t>سلولهای</a:t>
            </a:r>
            <a:r>
              <a:rPr lang="en-US" dirty="0" smtClean="0"/>
              <a:t> </a:t>
            </a:r>
            <a:r>
              <a:rPr lang="en-US" dirty="0" err="1" smtClean="0"/>
              <a:t>خونی</a:t>
            </a:r>
            <a:r>
              <a:rPr lang="en-US" dirty="0" smtClean="0"/>
              <a:t> </a:t>
            </a:r>
            <a:r>
              <a:rPr lang="en-US" dirty="0" err="1" smtClean="0"/>
              <a:t>نظیر</a:t>
            </a:r>
            <a:r>
              <a:rPr lang="en-US" dirty="0" smtClean="0"/>
              <a:t> </a:t>
            </a:r>
            <a:r>
              <a:rPr lang="en-US" dirty="0" err="1" smtClean="0"/>
              <a:t>لکوسیت</a:t>
            </a:r>
            <a:r>
              <a:rPr lang="en-US" dirty="0" smtClean="0"/>
              <a:t> </a:t>
            </a:r>
            <a:r>
              <a:rPr lang="en-US" dirty="0" err="1" smtClean="0"/>
              <a:t>ها</a:t>
            </a:r>
            <a:r>
              <a:rPr lang="en-US" dirty="0" smtClean="0"/>
              <a:t> </a:t>
            </a:r>
            <a:r>
              <a:rPr lang="en-US" dirty="0" err="1" smtClean="0"/>
              <a:t>را</a:t>
            </a:r>
            <a:r>
              <a:rPr lang="en-US" dirty="0" smtClean="0"/>
              <a:t> </a:t>
            </a:r>
            <a:r>
              <a:rPr lang="en-US" dirty="0" err="1" smtClean="0"/>
              <a:t>برای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بین</a:t>
            </a:r>
            <a:r>
              <a:rPr lang="en-US" dirty="0" smtClean="0"/>
              <a:t> </a:t>
            </a:r>
            <a:r>
              <a:rPr lang="en-US" dirty="0" err="1" smtClean="0"/>
              <a:t>بردن</a:t>
            </a:r>
            <a:r>
              <a:rPr lang="en-US" dirty="0" smtClean="0"/>
              <a:t> </a:t>
            </a:r>
            <a:r>
              <a:rPr lang="en-US" dirty="0" err="1" smtClean="0"/>
              <a:t>باکتریها</a:t>
            </a:r>
            <a:r>
              <a:rPr lang="en-US" dirty="0" smtClean="0"/>
              <a:t> و </a:t>
            </a:r>
            <a:r>
              <a:rPr lang="en-US" dirty="0" err="1" smtClean="0"/>
              <a:t>مواد</a:t>
            </a:r>
            <a:r>
              <a:rPr lang="en-US" dirty="0" smtClean="0"/>
              <a:t> </a:t>
            </a:r>
            <a:r>
              <a:rPr lang="en-US" dirty="0" err="1" smtClean="0"/>
              <a:t>زائد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محل</a:t>
            </a:r>
            <a:r>
              <a:rPr lang="en-US" dirty="0" smtClean="0"/>
              <a:t> </a:t>
            </a:r>
            <a:r>
              <a:rPr lang="en-US" dirty="0" err="1" smtClean="0"/>
              <a:t>صدمه</a:t>
            </a:r>
            <a:r>
              <a:rPr lang="en-US" dirty="0" smtClean="0"/>
              <a:t> </a:t>
            </a:r>
            <a:r>
              <a:rPr lang="en-US" dirty="0" err="1" smtClean="0"/>
              <a:t>دیده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رساند</a:t>
            </a:r>
            <a:r>
              <a:rPr lang="en-US" dirty="0" smtClean="0"/>
              <a:t> .</a:t>
            </a:r>
            <a:r>
              <a:rPr lang="en-US" dirty="0" err="1" smtClean="0"/>
              <a:t>حدود</a:t>
            </a:r>
            <a:r>
              <a:rPr lang="en-US" dirty="0" smtClean="0"/>
              <a:t> 24ساعت </a:t>
            </a:r>
            <a:r>
              <a:rPr lang="en-US" dirty="0" err="1" smtClean="0"/>
              <a:t>بعد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جراحت</a:t>
            </a:r>
            <a:r>
              <a:rPr lang="en-US" dirty="0" smtClean="0"/>
              <a:t>، </a:t>
            </a:r>
            <a:r>
              <a:rPr lang="en-US" dirty="0" err="1" smtClean="0"/>
              <a:t>سلولهای</a:t>
            </a:r>
            <a:r>
              <a:rPr lang="en-US" dirty="0" smtClean="0"/>
              <a:t> </a:t>
            </a:r>
            <a:r>
              <a:rPr lang="en-US" dirty="0" err="1" smtClean="0"/>
              <a:t>بزرگ</a:t>
            </a:r>
            <a:r>
              <a:rPr lang="en-US" dirty="0" smtClean="0"/>
              <a:t> </a:t>
            </a:r>
            <a:r>
              <a:rPr lang="en-US" dirty="0" err="1" smtClean="0"/>
              <a:t>فاگوسیت</a:t>
            </a:r>
            <a:r>
              <a:rPr lang="en-US" dirty="0" smtClean="0"/>
              <a:t> </a:t>
            </a:r>
            <a:r>
              <a:rPr lang="en-US" dirty="0" err="1" smtClean="0"/>
              <a:t>وارد</a:t>
            </a:r>
            <a:r>
              <a:rPr lang="en-US" dirty="0" smtClean="0"/>
              <a:t> </a:t>
            </a:r>
            <a:r>
              <a:rPr lang="en-US" dirty="0" err="1" smtClean="0"/>
              <a:t>محل</a:t>
            </a:r>
            <a:r>
              <a:rPr lang="en-US" dirty="0" smtClean="0"/>
              <a:t> </a:t>
            </a:r>
            <a:r>
              <a:rPr lang="en-US" dirty="0" err="1" smtClean="0"/>
              <a:t>شده</a:t>
            </a:r>
            <a:r>
              <a:rPr lang="en-US" dirty="0" smtClean="0"/>
              <a:t> و </a:t>
            </a:r>
            <a:r>
              <a:rPr lang="en-US" dirty="0" err="1" smtClean="0"/>
              <a:t>بطور</a:t>
            </a:r>
            <a:r>
              <a:rPr lang="en-US" dirty="0" smtClean="0"/>
              <a:t> </a:t>
            </a:r>
            <a:r>
              <a:rPr lang="en-US" dirty="0" err="1" smtClean="0"/>
              <a:t>اسرار</a:t>
            </a:r>
            <a:r>
              <a:rPr lang="en-US" dirty="0" smtClean="0"/>
              <a:t> </a:t>
            </a:r>
            <a:r>
              <a:rPr lang="en-US" dirty="0" err="1" smtClean="0"/>
              <a:t>آمیزی</a:t>
            </a:r>
            <a:r>
              <a:rPr lang="en-US" dirty="0" smtClean="0"/>
              <a:t> </a:t>
            </a:r>
            <a:r>
              <a:rPr lang="en-US" dirty="0" err="1" smtClean="0"/>
              <a:t>فاکتور</a:t>
            </a:r>
            <a:r>
              <a:rPr lang="en-US" dirty="0" smtClean="0"/>
              <a:t> </a:t>
            </a:r>
            <a:r>
              <a:rPr lang="en-US" dirty="0" err="1" smtClean="0"/>
              <a:t>آنژیوژنزیز</a:t>
            </a:r>
            <a:r>
              <a:rPr lang="en-US" dirty="0" smtClean="0"/>
              <a:t> </a:t>
            </a:r>
            <a:r>
              <a:rPr lang="en-US" dirty="0" err="1" smtClean="0"/>
              <a:t>را</a:t>
            </a:r>
            <a:r>
              <a:rPr lang="en-US" dirty="0" smtClean="0"/>
              <a:t> </a:t>
            </a:r>
            <a:r>
              <a:rPr lang="en-US" dirty="0" err="1" smtClean="0"/>
              <a:t>تحریک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کند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باعث</a:t>
            </a:r>
            <a:r>
              <a:rPr lang="en-US" dirty="0" smtClean="0"/>
              <a:t> </a:t>
            </a:r>
            <a:r>
              <a:rPr lang="en-US" dirty="0" err="1" smtClean="0"/>
              <a:t>تشکیل</a:t>
            </a:r>
            <a:r>
              <a:rPr lang="en-US" dirty="0" smtClean="0"/>
              <a:t> </a:t>
            </a:r>
            <a:r>
              <a:rPr lang="en-US" dirty="0" err="1" smtClean="0"/>
              <a:t>جوانه</a:t>
            </a:r>
            <a:r>
              <a:rPr lang="en-US" dirty="0" smtClean="0"/>
              <a:t> </a:t>
            </a:r>
            <a:r>
              <a:rPr lang="en-US" dirty="0" err="1" smtClean="0"/>
              <a:t>های</a:t>
            </a:r>
            <a:r>
              <a:rPr lang="en-US" dirty="0" smtClean="0"/>
              <a:t> </a:t>
            </a:r>
            <a:r>
              <a:rPr lang="en-US" dirty="0" err="1" smtClean="0"/>
              <a:t>اپیتلیوم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انتهای</a:t>
            </a:r>
            <a:r>
              <a:rPr lang="en-US" dirty="0" smtClean="0"/>
              <a:t> </a:t>
            </a:r>
            <a:r>
              <a:rPr lang="en-US" dirty="0" err="1" smtClean="0"/>
              <a:t>عروق</a:t>
            </a:r>
            <a:r>
              <a:rPr lang="en-US" dirty="0" smtClean="0"/>
              <a:t> </a:t>
            </a:r>
            <a:r>
              <a:rPr lang="en-US" dirty="0" err="1" smtClean="0"/>
              <a:t>خونی</a:t>
            </a:r>
            <a:r>
              <a:rPr lang="en-US" dirty="0" smtClean="0"/>
              <a:t> </a:t>
            </a:r>
            <a:r>
              <a:rPr lang="en-US" dirty="0" err="1" smtClean="0"/>
              <a:t>آسیب</a:t>
            </a:r>
            <a:r>
              <a:rPr lang="en-US" dirty="0" smtClean="0"/>
              <a:t> </a:t>
            </a:r>
            <a:r>
              <a:rPr lang="en-US" dirty="0" err="1" smtClean="0"/>
              <a:t>دیده</a:t>
            </a:r>
            <a:r>
              <a:rPr lang="en-US" dirty="0" smtClean="0"/>
              <a:t> </a:t>
            </a:r>
            <a:r>
              <a:rPr lang="en-US" dirty="0" err="1" smtClean="0"/>
              <a:t>شده</a:t>
            </a:r>
            <a:r>
              <a:rPr lang="en-US" dirty="0" smtClean="0"/>
              <a:t> </a:t>
            </a:r>
            <a:r>
              <a:rPr lang="en-US" dirty="0" err="1" smtClean="0"/>
              <a:t>بنابراین</a:t>
            </a:r>
            <a:r>
              <a:rPr lang="en-US" dirty="0" smtClean="0"/>
              <a:t> </a:t>
            </a:r>
            <a:r>
              <a:rPr lang="en-US" dirty="0" err="1" smtClean="0"/>
              <a:t>دوباره</a:t>
            </a:r>
            <a:r>
              <a:rPr lang="en-US" dirty="0" smtClean="0"/>
              <a:t> </a:t>
            </a:r>
            <a:r>
              <a:rPr lang="en-US" dirty="0" err="1" smtClean="0"/>
              <a:t>سازی</a:t>
            </a:r>
            <a:r>
              <a:rPr lang="en-US" dirty="0" smtClean="0"/>
              <a:t> </a:t>
            </a:r>
            <a:r>
              <a:rPr lang="en-US" dirty="0" err="1" smtClean="0"/>
              <a:t>اتفاق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افتد</a:t>
            </a:r>
            <a:r>
              <a:rPr lang="en-US" dirty="0" smtClean="0"/>
              <a:t>.</a:t>
            </a:r>
            <a:endParaRPr lang="fa-IR" dirty="0" smtClean="0"/>
          </a:p>
          <a:p>
            <a:pPr algn="justLow" rtl="1"/>
            <a:endParaRPr lang="en-US" dirty="0" smtClean="0"/>
          </a:p>
          <a:p>
            <a:pPr algn="justLow" rtl="1"/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طول</a:t>
            </a:r>
            <a:r>
              <a:rPr lang="en-US" dirty="0" smtClean="0"/>
              <a:t> </a:t>
            </a:r>
            <a:r>
              <a:rPr lang="en-US" dirty="0" err="1" smtClean="0"/>
              <a:t>مرحله</a:t>
            </a:r>
            <a:r>
              <a:rPr lang="en-US" dirty="0" smtClean="0"/>
              <a:t> </a:t>
            </a:r>
            <a:r>
              <a:rPr lang="en-US" dirty="0" err="1" smtClean="0"/>
              <a:t>التهاب</a:t>
            </a:r>
            <a:r>
              <a:rPr lang="en-US" dirty="0" smtClean="0"/>
              <a:t>، </a:t>
            </a:r>
            <a:r>
              <a:rPr lang="en-US" dirty="0" err="1" smtClean="0"/>
              <a:t>بیمار</a:t>
            </a:r>
            <a:r>
              <a:rPr lang="en-US" dirty="0" smtClean="0"/>
              <a:t> </a:t>
            </a:r>
            <a:r>
              <a:rPr lang="en-US" dirty="0" err="1" smtClean="0"/>
              <a:t>واکنشهای</a:t>
            </a:r>
            <a:r>
              <a:rPr lang="en-US" dirty="0" smtClean="0"/>
              <a:t> </a:t>
            </a:r>
            <a:r>
              <a:rPr lang="en-US" dirty="0" err="1" smtClean="0"/>
              <a:t>عمومی</a:t>
            </a:r>
            <a:r>
              <a:rPr lang="en-US" dirty="0" smtClean="0"/>
              <a:t> </a:t>
            </a:r>
            <a:r>
              <a:rPr lang="en-US" dirty="0" err="1" smtClean="0"/>
              <a:t>نظیر</a:t>
            </a:r>
            <a:r>
              <a:rPr lang="en-US" dirty="0" smtClean="0"/>
              <a:t> </a:t>
            </a:r>
            <a:r>
              <a:rPr lang="en-US" dirty="0" err="1" smtClean="0"/>
              <a:t>بالا</a:t>
            </a:r>
            <a:r>
              <a:rPr lang="en-US" dirty="0" smtClean="0"/>
              <a:t> </a:t>
            </a:r>
            <a:r>
              <a:rPr lang="en-US" dirty="0" err="1" smtClean="0"/>
              <a:t>رفتن</a:t>
            </a:r>
            <a:r>
              <a:rPr lang="en-US" dirty="0" smtClean="0"/>
              <a:t> </a:t>
            </a:r>
            <a:r>
              <a:rPr lang="en-US" dirty="0" err="1" smtClean="0"/>
              <a:t>درجه</a:t>
            </a:r>
            <a:r>
              <a:rPr lang="en-US" dirty="0" smtClean="0"/>
              <a:t> حرارت، </a:t>
            </a:r>
            <a:r>
              <a:rPr lang="en-US" dirty="0" err="1" smtClean="0"/>
              <a:t>افزایش</a:t>
            </a:r>
            <a:r>
              <a:rPr lang="en-US" dirty="0" smtClean="0"/>
              <a:t> </a:t>
            </a:r>
            <a:r>
              <a:rPr lang="en-US" dirty="0" err="1" smtClean="0"/>
              <a:t>گلبولهای</a:t>
            </a:r>
            <a:r>
              <a:rPr lang="en-US" dirty="0" smtClean="0"/>
              <a:t> </a:t>
            </a:r>
            <a:r>
              <a:rPr lang="en-US" dirty="0" err="1" smtClean="0"/>
              <a:t>سفید</a:t>
            </a:r>
            <a:r>
              <a:rPr lang="en-US" dirty="0" smtClean="0"/>
              <a:t>)</a:t>
            </a:r>
            <a:r>
              <a:rPr lang="en-US" dirty="0" err="1" smtClean="0"/>
              <a:t>لوکوسیتوز</a:t>
            </a:r>
            <a:r>
              <a:rPr lang="en-US" dirty="0" smtClean="0"/>
              <a:t>(، و </a:t>
            </a:r>
            <a:r>
              <a:rPr lang="en-US" dirty="0" err="1" smtClean="0"/>
              <a:t>ناراحتی</a:t>
            </a:r>
            <a:r>
              <a:rPr lang="en-US" dirty="0" smtClean="0"/>
              <a:t> </a:t>
            </a:r>
            <a:r>
              <a:rPr lang="en-US" dirty="0" err="1" smtClean="0"/>
              <a:t>بیقراری</a:t>
            </a:r>
            <a:r>
              <a:rPr lang="en-US" dirty="0" smtClean="0"/>
              <a:t> </a:t>
            </a:r>
            <a:r>
              <a:rPr lang="en-US" dirty="0" err="1" smtClean="0"/>
              <a:t>را</a:t>
            </a:r>
            <a:r>
              <a:rPr lang="en-US" dirty="0" smtClean="0"/>
              <a:t> </a:t>
            </a:r>
            <a:r>
              <a:rPr lang="en-US" dirty="0" err="1" smtClean="0"/>
              <a:t>نیز</a:t>
            </a:r>
            <a:r>
              <a:rPr lang="en-US" dirty="0" smtClean="0"/>
              <a:t> </a:t>
            </a:r>
            <a:r>
              <a:rPr lang="en-US" dirty="0" err="1" smtClean="0"/>
              <a:t>دارد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D:\Users\mostafa\Desktop\cellule\زخم\برش\appfe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71800" cy="2438400"/>
          </a:xfrm>
          <a:prstGeom prst="rect">
            <a:avLst/>
          </a:prstGeom>
          <a:noFill/>
        </p:spPr>
      </p:pic>
      <p:pic>
        <p:nvPicPr>
          <p:cNvPr id="3075" name="Picture 3" descr="D:\Users\mostafa\Desktop\cellule\زخم\برش\imag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3047999" cy="1905000"/>
          </a:xfrm>
          <a:prstGeom prst="rect">
            <a:avLst/>
          </a:prstGeom>
          <a:noFill/>
        </p:spPr>
      </p:pic>
      <p:pic>
        <p:nvPicPr>
          <p:cNvPr id="3076" name="Picture 4" descr="D:\Users\mostafa\Desktop\cellule\زخم\برش\8957b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8200"/>
            <a:ext cx="2895600" cy="2209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938"/>
    </mc:Choice>
    <mc:Fallback xmlns="">
      <p:transition spd="slow" advTm="16193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Users\mostafa\Desktop\cellule\تکثیر\md00060034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2209800" cy="236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0"/>
            <a:ext cx="3886200" cy="838200"/>
          </a:xfrm>
        </p:spPr>
        <p:txBody>
          <a:bodyPr>
            <a:normAutofit fontScale="90000"/>
          </a:bodyPr>
          <a:lstStyle/>
          <a:p>
            <a:pPr algn="r" rtl="1"/>
            <a:r>
              <a:rPr lang="en-US" dirty="0" err="1" smtClean="0"/>
              <a:t>مرحله</a:t>
            </a:r>
            <a:r>
              <a:rPr lang="en-US" dirty="0" smtClean="0"/>
              <a:t> </a:t>
            </a:r>
            <a:r>
              <a:rPr lang="en-US" dirty="0" err="1" smtClean="0"/>
              <a:t>تکثیر</a:t>
            </a:r>
            <a:r>
              <a:rPr lang="en-US" dirty="0" smtClean="0"/>
              <a:t> </a:t>
            </a:r>
            <a:r>
              <a:rPr lang="en-US" dirty="0" err="1" smtClean="0"/>
              <a:t>سلولی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914400"/>
            <a:ext cx="4191000" cy="5334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algn="r" rtl="1"/>
            <a:r>
              <a:rPr lang="en-US" dirty="0" err="1" smtClean="0"/>
              <a:t>مرحله</a:t>
            </a:r>
            <a:r>
              <a:rPr lang="en-US" dirty="0" smtClean="0"/>
              <a:t> </a:t>
            </a:r>
            <a:r>
              <a:rPr lang="en-US" dirty="0" err="1" smtClean="0"/>
              <a:t>سلول</a:t>
            </a:r>
            <a:r>
              <a:rPr lang="en-US" dirty="0" smtClean="0"/>
              <a:t> </a:t>
            </a:r>
            <a:r>
              <a:rPr lang="en-US" dirty="0" err="1" smtClean="0"/>
              <a:t>سازی</a:t>
            </a:r>
            <a:r>
              <a:rPr lang="en-US" dirty="0" smtClean="0"/>
              <a:t> 3یا 4روز </a:t>
            </a:r>
            <a:r>
              <a:rPr lang="en-US" dirty="0" err="1" smtClean="0"/>
              <a:t>پس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شروع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شروع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 و </a:t>
            </a:r>
            <a:r>
              <a:rPr lang="en-US" dirty="0" err="1" smtClean="0"/>
              <a:t>حدودا</a:t>
            </a:r>
            <a:r>
              <a:rPr lang="en-US" dirty="0" smtClean="0"/>
              <a:t> 21روز </a:t>
            </a:r>
            <a:r>
              <a:rPr lang="en-US" dirty="0" err="1" smtClean="0"/>
              <a:t>ادامه</a:t>
            </a:r>
            <a:r>
              <a:rPr lang="en-US" dirty="0" smtClean="0"/>
              <a:t> </a:t>
            </a:r>
            <a:r>
              <a:rPr lang="en-US" dirty="0" err="1" smtClean="0"/>
              <a:t>دارد</a:t>
            </a:r>
            <a:r>
              <a:rPr lang="en-US" dirty="0" smtClean="0"/>
              <a:t>. </a:t>
            </a:r>
            <a:r>
              <a:rPr lang="en-US" dirty="0" err="1" smtClean="0"/>
              <a:t>فیبروبلاستها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سرعت</a:t>
            </a:r>
            <a:r>
              <a:rPr lang="en-US" dirty="0" smtClean="0"/>
              <a:t> </a:t>
            </a:r>
            <a:r>
              <a:rPr lang="en-US" dirty="0" err="1" smtClean="0"/>
              <a:t>کلاژن</a:t>
            </a:r>
            <a:r>
              <a:rPr lang="en-US" dirty="0" smtClean="0"/>
              <a:t> و </a:t>
            </a:r>
            <a:r>
              <a:rPr lang="en-US" dirty="0" err="1" smtClean="0"/>
              <a:t>مواد</a:t>
            </a:r>
            <a:r>
              <a:rPr lang="en-US" dirty="0" smtClean="0"/>
              <a:t> </a:t>
            </a:r>
            <a:r>
              <a:rPr lang="en-US" dirty="0" err="1" smtClean="0"/>
              <a:t>اصلی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سازند</a:t>
            </a:r>
            <a:r>
              <a:rPr lang="en-US" dirty="0" smtClean="0"/>
              <a:t>. </a:t>
            </a:r>
            <a:r>
              <a:rPr lang="en-US" dirty="0" err="1" smtClean="0"/>
              <a:t>این</a:t>
            </a:r>
            <a:r>
              <a:rPr lang="en-US" dirty="0" smtClean="0"/>
              <a:t> </a:t>
            </a:r>
            <a:r>
              <a:rPr lang="en-US" dirty="0" err="1" smtClean="0"/>
              <a:t>دو</a:t>
            </a:r>
            <a:r>
              <a:rPr lang="en-US" dirty="0" smtClean="0"/>
              <a:t> </a:t>
            </a:r>
            <a:r>
              <a:rPr lang="en-US" dirty="0" err="1" smtClean="0"/>
              <a:t>شکل</a:t>
            </a:r>
            <a:r>
              <a:rPr lang="en-US" dirty="0" smtClean="0"/>
              <a:t> </a:t>
            </a:r>
            <a:r>
              <a:rPr lang="en-US" dirty="0" err="1" smtClean="0"/>
              <a:t>مواد</a:t>
            </a:r>
            <a:r>
              <a:rPr lang="en-US" dirty="0" smtClean="0"/>
              <a:t> </a:t>
            </a:r>
            <a:r>
              <a:rPr lang="en-US" dirty="0" err="1" smtClean="0"/>
              <a:t>چهارچوب</a:t>
            </a:r>
            <a:r>
              <a:rPr lang="en-US" dirty="0" smtClean="0"/>
              <a:t> و </a:t>
            </a:r>
            <a:r>
              <a:rPr lang="en-US" dirty="0" err="1" smtClean="0"/>
              <a:t>زیر</a:t>
            </a:r>
            <a:r>
              <a:rPr lang="en-US" dirty="0" smtClean="0"/>
              <a:t> </a:t>
            </a:r>
            <a:r>
              <a:rPr lang="en-US" dirty="0" err="1" smtClean="0"/>
              <a:t>بنای</a:t>
            </a:r>
            <a:r>
              <a:rPr lang="en-US" dirty="0" smtClean="0"/>
              <a:t> </a:t>
            </a:r>
            <a:r>
              <a:rPr lang="en-US" dirty="0" err="1" smtClean="0"/>
              <a:t>ترمیم</a:t>
            </a:r>
            <a:r>
              <a:rPr lang="en-US" dirty="0" smtClean="0"/>
              <a:t> </a:t>
            </a:r>
            <a:r>
              <a:rPr lang="en-US" dirty="0" err="1" smtClean="0"/>
              <a:t>نهایی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را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سازند</a:t>
            </a:r>
            <a:r>
              <a:rPr lang="en-US" dirty="0" smtClean="0"/>
              <a:t> .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طول</a:t>
            </a:r>
            <a:r>
              <a:rPr lang="en-US" dirty="0" smtClean="0"/>
              <a:t> </a:t>
            </a:r>
            <a:r>
              <a:rPr lang="en-US" dirty="0" err="1" smtClean="0"/>
              <a:t>مرحله</a:t>
            </a:r>
            <a:r>
              <a:rPr lang="en-US" dirty="0" smtClean="0"/>
              <a:t> </a:t>
            </a:r>
            <a:r>
              <a:rPr lang="en-US" dirty="0" err="1" smtClean="0"/>
              <a:t>التهاب</a:t>
            </a:r>
            <a:r>
              <a:rPr lang="en-US" dirty="0" smtClean="0"/>
              <a:t> </a:t>
            </a:r>
            <a:r>
              <a:rPr lang="en-US" dirty="0" err="1" smtClean="0"/>
              <a:t>یک</a:t>
            </a:r>
            <a:r>
              <a:rPr lang="en-US" dirty="0" smtClean="0"/>
              <a:t> </a:t>
            </a:r>
            <a:r>
              <a:rPr lang="en-US" dirty="0" err="1" smtClean="0"/>
              <a:t>لایه</a:t>
            </a:r>
            <a:r>
              <a:rPr lang="en-US" dirty="0" smtClean="0"/>
              <a:t> </a:t>
            </a:r>
            <a:r>
              <a:rPr lang="en-US" dirty="0" err="1" smtClean="0"/>
              <a:t>نازک</a:t>
            </a:r>
            <a:r>
              <a:rPr lang="en-US" dirty="0" smtClean="0"/>
              <a:t> </a:t>
            </a:r>
            <a:r>
              <a:rPr lang="en-US" dirty="0" err="1" smtClean="0"/>
              <a:t>سلولهای</a:t>
            </a:r>
            <a:r>
              <a:rPr lang="en-US" dirty="0" smtClean="0"/>
              <a:t> </a:t>
            </a:r>
            <a:r>
              <a:rPr lang="en-US" dirty="0" err="1" smtClean="0"/>
              <a:t>اپی</a:t>
            </a:r>
            <a:r>
              <a:rPr lang="en-US" dirty="0" smtClean="0"/>
              <a:t> </a:t>
            </a:r>
            <a:r>
              <a:rPr lang="en-US" dirty="0" err="1" smtClean="0"/>
              <a:t>تلیال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سراسر</a:t>
            </a:r>
            <a:r>
              <a:rPr lang="en-US" dirty="0" smtClean="0"/>
              <a:t> </a:t>
            </a:r>
            <a:r>
              <a:rPr lang="en-US" dirty="0" err="1" smtClean="0"/>
              <a:t>ناحیه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تشکیل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 و </a:t>
            </a:r>
            <a:r>
              <a:rPr lang="en-US" dirty="0" err="1" smtClean="0"/>
              <a:t>هم</a:t>
            </a:r>
            <a:r>
              <a:rPr lang="en-US" dirty="0" smtClean="0"/>
              <a:t> </a:t>
            </a:r>
            <a:r>
              <a:rPr lang="en-US" dirty="0" err="1" smtClean="0"/>
              <a:t>اکنون</a:t>
            </a:r>
            <a:r>
              <a:rPr lang="en-US" dirty="0" smtClean="0"/>
              <a:t> </a:t>
            </a:r>
            <a:r>
              <a:rPr lang="en-US" dirty="0" err="1" smtClean="0"/>
              <a:t>عروق</a:t>
            </a:r>
            <a:r>
              <a:rPr lang="en-US" dirty="0" smtClean="0"/>
              <a:t> </a:t>
            </a:r>
            <a:r>
              <a:rPr lang="en-US" dirty="0" err="1" smtClean="0"/>
              <a:t>خونی</a:t>
            </a:r>
            <a:r>
              <a:rPr lang="en-US" dirty="0" smtClean="0"/>
              <a:t> </a:t>
            </a:r>
            <a:r>
              <a:rPr lang="en-US" dirty="0" err="1" smtClean="0"/>
              <a:t>کوچک</a:t>
            </a:r>
            <a:r>
              <a:rPr lang="en-US" dirty="0" smtClean="0"/>
              <a:t> </a:t>
            </a:r>
            <a:r>
              <a:rPr lang="en-US" dirty="0" err="1" smtClean="0"/>
              <a:t>سرتاسر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شروع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رشد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کنند</a:t>
            </a:r>
            <a:r>
              <a:rPr lang="en-US" dirty="0" smtClean="0"/>
              <a:t> و </a:t>
            </a:r>
            <a:r>
              <a:rPr lang="en-US" dirty="0" err="1" smtClean="0"/>
              <a:t>این</a:t>
            </a:r>
            <a:r>
              <a:rPr lang="en-US" dirty="0" smtClean="0"/>
              <a:t> </a:t>
            </a:r>
            <a:r>
              <a:rPr lang="en-US" dirty="0" err="1" smtClean="0"/>
              <a:t>دوباره</a:t>
            </a:r>
            <a:r>
              <a:rPr lang="en-US" dirty="0" smtClean="0"/>
              <a:t> </a:t>
            </a:r>
            <a:r>
              <a:rPr lang="en-US" dirty="0" err="1" smtClean="0"/>
              <a:t>سازی</a:t>
            </a:r>
            <a:r>
              <a:rPr lang="en-US" dirty="0" smtClean="0"/>
              <a:t> </a:t>
            </a:r>
            <a:r>
              <a:rPr lang="en-US" dirty="0" err="1" smtClean="0"/>
              <a:t>عروق</a:t>
            </a:r>
            <a:r>
              <a:rPr lang="en-US" dirty="0" smtClean="0"/>
              <a:t> </a:t>
            </a:r>
            <a:r>
              <a:rPr lang="en-US" dirty="0" err="1" smtClean="0"/>
              <a:t>خونی</a:t>
            </a:r>
            <a:r>
              <a:rPr lang="en-US" dirty="0" smtClean="0"/>
              <a:t> </a:t>
            </a:r>
            <a:r>
              <a:rPr lang="en-US" dirty="0" err="1" smtClean="0"/>
              <a:t>باعث</a:t>
            </a:r>
            <a:r>
              <a:rPr lang="en-US" dirty="0" smtClean="0"/>
              <a:t> </a:t>
            </a:r>
            <a:r>
              <a:rPr lang="en-US" dirty="0" err="1" smtClean="0"/>
              <a:t>رساندن</a:t>
            </a:r>
            <a:r>
              <a:rPr lang="en-US" dirty="0" smtClean="0"/>
              <a:t> </a:t>
            </a:r>
            <a:r>
              <a:rPr lang="en-US" dirty="0" err="1" smtClean="0"/>
              <a:t>اکسیژن</a:t>
            </a:r>
            <a:r>
              <a:rPr lang="en-US" dirty="0" smtClean="0"/>
              <a:t> و </a:t>
            </a:r>
            <a:r>
              <a:rPr lang="en-US" dirty="0" err="1" smtClean="0"/>
              <a:t>مواد</a:t>
            </a:r>
            <a:r>
              <a:rPr lang="en-US" dirty="0" smtClean="0"/>
              <a:t> </a:t>
            </a:r>
            <a:r>
              <a:rPr lang="en-US" dirty="0" err="1" smtClean="0"/>
              <a:t>غذایی</a:t>
            </a:r>
            <a:r>
              <a:rPr lang="en-US" dirty="0" smtClean="0"/>
              <a:t> </a:t>
            </a:r>
            <a:r>
              <a:rPr lang="en-US" dirty="0" err="1" smtClean="0"/>
              <a:t>برای</a:t>
            </a:r>
            <a:r>
              <a:rPr lang="en-US" dirty="0" smtClean="0"/>
              <a:t> </a:t>
            </a:r>
            <a:r>
              <a:rPr lang="en-US" dirty="0" err="1" smtClean="0"/>
              <a:t>ادامه</a:t>
            </a:r>
            <a:r>
              <a:rPr lang="en-US" dirty="0" smtClean="0"/>
              <a:t> </a:t>
            </a:r>
            <a:r>
              <a:rPr lang="en-US" dirty="0" err="1" smtClean="0"/>
              <a:t>التیام</a:t>
            </a:r>
            <a:r>
              <a:rPr lang="en-US" dirty="0" smtClean="0"/>
              <a:t> </a:t>
            </a:r>
            <a:r>
              <a:rPr lang="en-US" dirty="0" err="1" smtClean="0"/>
              <a:t>را</a:t>
            </a:r>
            <a:r>
              <a:rPr lang="en-US" dirty="0" smtClean="0"/>
              <a:t> </a:t>
            </a:r>
            <a:r>
              <a:rPr lang="en-US" dirty="0" err="1" smtClean="0"/>
              <a:t>فراهم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کند</a:t>
            </a:r>
            <a:r>
              <a:rPr lang="en-US" dirty="0" smtClean="0"/>
              <a:t> و </a:t>
            </a:r>
            <a:r>
              <a:rPr lang="en-US" dirty="0" err="1" smtClean="0"/>
              <a:t>فیبروبلاستها</a:t>
            </a:r>
            <a:r>
              <a:rPr lang="en-US" dirty="0" smtClean="0"/>
              <a:t> </a:t>
            </a:r>
            <a:r>
              <a:rPr lang="en-US" dirty="0" err="1" smtClean="0"/>
              <a:t>همچنین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بستر</a:t>
            </a:r>
            <a:r>
              <a:rPr lang="en-US" dirty="0" smtClean="0"/>
              <a:t> </a:t>
            </a:r>
            <a:r>
              <a:rPr lang="en-US" dirty="0" err="1" smtClean="0"/>
              <a:t>خونی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داخل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مهاجرت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کنند</a:t>
            </a:r>
            <a:r>
              <a:rPr lang="en-US" dirty="0" smtClean="0"/>
              <a:t> و </a:t>
            </a:r>
            <a:r>
              <a:rPr lang="en-US" dirty="0" err="1" smtClean="0"/>
              <a:t>فیبرین</a:t>
            </a:r>
            <a:r>
              <a:rPr lang="en-US" dirty="0" smtClean="0"/>
              <a:t> </a:t>
            </a:r>
            <a:r>
              <a:rPr lang="en-US" dirty="0" err="1" smtClean="0"/>
              <a:t>هایی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روی</a:t>
            </a:r>
            <a:r>
              <a:rPr lang="en-US" dirty="0" smtClean="0"/>
              <a:t> </a:t>
            </a:r>
            <a:r>
              <a:rPr lang="en-US" dirty="0" err="1" smtClean="0"/>
              <a:t>لخته</a:t>
            </a:r>
            <a:r>
              <a:rPr lang="en-US" dirty="0" smtClean="0"/>
              <a:t> </a:t>
            </a:r>
            <a:r>
              <a:rPr lang="en-US" dirty="0" err="1" smtClean="0"/>
              <a:t>بوده</a:t>
            </a:r>
            <a:r>
              <a:rPr lang="en-US" dirty="0" smtClean="0"/>
              <a:t> </a:t>
            </a:r>
            <a:r>
              <a:rPr lang="en-US" dirty="0" err="1" smtClean="0"/>
              <a:t>اند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بین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روند</a:t>
            </a:r>
            <a:r>
              <a:rPr lang="en-US" dirty="0" smtClean="0"/>
              <a:t>، </a:t>
            </a:r>
            <a:r>
              <a:rPr lang="en-US" dirty="0" err="1" smtClean="0"/>
              <a:t>یک</a:t>
            </a:r>
            <a:r>
              <a:rPr lang="en-US" dirty="0" smtClean="0"/>
              <a:t> </a:t>
            </a:r>
            <a:r>
              <a:rPr lang="en-US" dirty="0" err="1" smtClean="0"/>
              <a:t>لایه</a:t>
            </a:r>
            <a:r>
              <a:rPr lang="en-US" dirty="0" smtClean="0"/>
              <a:t> </a:t>
            </a:r>
            <a:r>
              <a:rPr lang="en-US" dirty="0" err="1" smtClean="0"/>
              <a:t>نازک</a:t>
            </a:r>
            <a:r>
              <a:rPr lang="en-US" dirty="0" smtClean="0"/>
              <a:t> </a:t>
            </a:r>
            <a:r>
              <a:rPr lang="en-US" dirty="0" err="1" smtClean="0"/>
              <a:t>سلولهای</a:t>
            </a:r>
            <a:r>
              <a:rPr lang="en-US" dirty="0" smtClean="0"/>
              <a:t> </a:t>
            </a:r>
            <a:r>
              <a:rPr lang="en-US" dirty="0" err="1" smtClean="0"/>
              <a:t>اپی</a:t>
            </a:r>
            <a:r>
              <a:rPr lang="en-US" dirty="0" smtClean="0"/>
              <a:t> </a:t>
            </a:r>
            <a:r>
              <a:rPr lang="en-US" dirty="0" err="1" smtClean="0"/>
              <a:t>تلیال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سرتاسر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تشکیل</a:t>
            </a:r>
            <a:r>
              <a:rPr lang="en-US" dirty="0" smtClean="0"/>
              <a:t> </a:t>
            </a:r>
            <a:r>
              <a:rPr lang="en-US" dirty="0" err="1" smtClean="0"/>
              <a:t>شده</a:t>
            </a:r>
            <a:r>
              <a:rPr lang="en-US" dirty="0" smtClean="0"/>
              <a:t> و </a:t>
            </a:r>
            <a:r>
              <a:rPr lang="en-US" dirty="0" err="1" smtClean="0"/>
              <a:t>جریان</a:t>
            </a:r>
            <a:r>
              <a:rPr lang="en-US" dirty="0" smtClean="0"/>
              <a:t> </a:t>
            </a:r>
            <a:r>
              <a:rPr lang="en-US" dirty="0" err="1" smtClean="0"/>
              <a:t>خون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برای</a:t>
            </a:r>
            <a:r>
              <a:rPr lang="en-US" dirty="0" smtClean="0"/>
              <a:t> </a:t>
            </a:r>
            <a:r>
              <a:rPr lang="en-US" dirty="0" err="1" smtClean="0"/>
              <a:t>دوباره</a:t>
            </a:r>
            <a:r>
              <a:rPr lang="en-US" dirty="0" smtClean="0"/>
              <a:t> </a:t>
            </a:r>
            <a:r>
              <a:rPr lang="en-US" dirty="0" err="1" smtClean="0"/>
              <a:t>سازی</a:t>
            </a:r>
            <a:r>
              <a:rPr lang="en-US" dirty="0" smtClean="0"/>
              <a:t> </a:t>
            </a:r>
            <a:r>
              <a:rPr lang="en-US" dirty="0" err="1" smtClean="0"/>
              <a:t>برقرار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 </a:t>
            </a:r>
            <a:r>
              <a:rPr lang="en-US" dirty="0" err="1" smtClean="0"/>
              <a:t>این</a:t>
            </a:r>
            <a:r>
              <a:rPr lang="en-US" dirty="0" smtClean="0"/>
              <a:t> </a:t>
            </a:r>
            <a:r>
              <a:rPr lang="en-US" dirty="0" err="1" smtClean="0"/>
              <a:t>سلولهای</a:t>
            </a:r>
            <a:r>
              <a:rPr lang="en-US" dirty="0" smtClean="0"/>
              <a:t> </a:t>
            </a:r>
            <a:r>
              <a:rPr lang="en-US" dirty="0" err="1" smtClean="0"/>
              <a:t>جدید</a:t>
            </a:r>
            <a:r>
              <a:rPr lang="en-US" dirty="0" smtClean="0"/>
              <a:t> </a:t>
            </a:r>
            <a:r>
              <a:rPr lang="en-US" dirty="0" err="1" smtClean="0"/>
              <a:t>را</a:t>
            </a:r>
            <a:r>
              <a:rPr lang="en-US" dirty="0" smtClean="0"/>
              <a:t> </a:t>
            </a:r>
            <a:r>
              <a:rPr lang="en-US" dirty="0" err="1" smtClean="0"/>
              <a:t>بنام</a:t>
            </a:r>
            <a:r>
              <a:rPr lang="en-US" dirty="0" smtClean="0"/>
              <a:t> </a:t>
            </a:r>
            <a:r>
              <a:rPr lang="en-US" dirty="0" err="1" smtClean="0"/>
              <a:t>نسج</a:t>
            </a:r>
            <a:r>
              <a:rPr lang="en-US" dirty="0" smtClean="0"/>
              <a:t> </a:t>
            </a:r>
            <a:r>
              <a:rPr lang="en-US" dirty="0" err="1" smtClean="0"/>
              <a:t>دانه</a:t>
            </a:r>
            <a:r>
              <a:rPr lang="en-US" dirty="0" smtClean="0"/>
              <a:t> </a:t>
            </a:r>
            <a:r>
              <a:rPr lang="en-US" dirty="0" err="1" smtClean="0"/>
              <a:t>دار</a:t>
            </a:r>
            <a:r>
              <a:rPr lang="en-US" dirty="0" smtClean="0"/>
              <a:t>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نسج</a:t>
            </a:r>
            <a:r>
              <a:rPr lang="en-US" dirty="0" smtClean="0"/>
              <a:t> </a:t>
            </a:r>
            <a:r>
              <a:rPr lang="en-US" dirty="0" err="1" smtClean="0"/>
              <a:t>گرانوله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نامند</a:t>
            </a:r>
            <a:r>
              <a:rPr lang="en-US" dirty="0" smtClean="0"/>
              <a:t>. </a:t>
            </a:r>
            <a:r>
              <a:rPr lang="en-US" dirty="0" err="1" smtClean="0"/>
              <a:t>این</a:t>
            </a:r>
            <a:r>
              <a:rPr lang="en-US" dirty="0" smtClean="0"/>
              <a:t> </a:t>
            </a:r>
            <a:r>
              <a:rPr lang="en-US" dirty="0" err="1" smtClean="0"/>
              <a:t>بافت</a:t>
            </a:r>
            <a:r>
              <a:rPr lang="en-US" dirty="0" smtClean="0"/>
              <a:t> </a:t>
            </a:r>
            <a:r>
              <a:rPr lang="en-US" dirty="0" err="1" smtClean="0"/>
              <a:t>جدبد</a:t>
            </a:r>
            <a:r>
              <a:rPr lang="en-US" dirty="0" smtClean="0"/>
              <a:t> </a:t>
            </a:r>
            <a:r>
              <a:rPr lang="en-US" dirty="0" err="1" smtClean="0"/>
              <a:t>دارای</a:t>
            </a:r>
            <a:r>
              <a:rPr lang="en-US" dirty="0" smtClean="0"/>
              <a:t> </a:t>
            </a:r>
            <a:r>
              <a:rPr lang="en-US" dirty="0" err="1" smtClean="0"/>
              <a:t>عروق</a:t>
            </a:r>
            <a:r>
              <a:rPr lang="en-US" dirty="0" smtClean="0"/>
              <a:t> </a:t>
            </a:r>
            <a:r>
              <a:rPr lang="en-US" dirty="0" err="1" smtClean="0"/>
              <a:t>خونی</a:t>
            </a:r>
            <a:r>
              <a:rPr lang="en-US" dirty="0" smtClean="0"/>
              <a:t> </a:t>
            </a:r>
            <a:r>
              <a:rPr lang="en-US" dirty="0" err="1" smtClean="0"/>
              <a:t>فراوان</a:t>
            </a:r>
            <a:r>
              <a:rPr lang="en-US" dirty="0" smtClean="0"/>
              <a:t> </a:t>
            </a:r>
            <a:r>
              <a:rPr lang="en-US" dirty="0" err="1" smtClean="0"/>
              <a:t>است</a:t>
            </a:r>
            <a:r>
              <a:rPr lang="en-US" dirty="0" smtClean="0"/>
              <a:t> و </a:t>
            </a:r>
            <a:r>
              <a:rPr lang="en-US" dirty="0" err="1" smtClean="0"/>
              <a:t>قرمز</a:t>
            </a:r>
            <a:r>
              <a:rPr lang="en-US" dirty="0" smtClean="0"/>
              <a:t> </a:t>
            </a:r>
            <a:r>
              <a:rPr lang="en-US" dirty="0" err="1" smtClean="0"/>
              <a:t>رنگ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باشد</a:t>
            </a:r>
            <a:r>
              <a:rPr lang="en-US" dirty="0" smtClean="0"/>
              <a:t>  </a:t>
            </a:r>
            <a:r>
              <a:rPr lang="en-US" dirty="0" err="1" smtClean="0"/>
              <a:t>وبه</a:t>
            </a:r>
            <a:r>
              <a:rPr lang="en-US" dirty="0" smtClean="0"/>
              <a:t> </a:t>
            </a:r>
            <a:r>
              <a:rPr lang="en-US" dirty="0" err="1" smtClean="0"/>
              <a:t>آسانی</a:t>
            </a:r>
            <a:r>
              <a:rPr lang="en-US" dirty="0" smtClean="0"/>
              <a:t> </a:t>
            </a:r>
            <a:r>
              <a:rPr lang="en-US" dirty="0" err="1" smtClean="0"/>
              <a:t>خونریزی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دهد</a:t>
            </a:r>
            <a:r>
              <a:rPr lang="en-US" dirty="0" smtClean="0"/>
              <a:t>.</a:t>
            </a:r>
            <a:endParaRPr lang="fa-IR" dirty="0" smtClean="0"/>
          </a:p>
          <a:p>
            <a:pPr algn="justLow" rtl="1"/>
            <a:endParaRPr lang="en-US" dirty="0" smtClean="0"/>
          </a:p>
          <a:p>
            <a:pPr algn="justLow" rtl="1"/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این</a:t>
            </a:r>
            <a:r>
              <a:rPr lang="en-US" dirty="0" smtClean="0"/>
              <a:t> </a:t>
            </a:r>
            <a:r>
              <a:rPr lang="en-US" dirty="0" err="1" smtClean="0"/>
              <a:t>مرحله</a:t>
            </a:r>
            <a:r>
              <a:rPr lang="en-US" dirty="0" smtClean="0"/>
              <a:t> </a:t>
            </a:r>
            <a:r>
              <a:rPr lang="en-US" dirty="0" err="1" smtClean="0"/>
              <a:t>علائم</a:t>
            </a:r>
            <a:r>
              <a:rPr lang="en-US" dirty="0" smtClean="0"/>
              <a:t> </a:t>
            </a:r>
            <a:r>
              <a:rPr lang="en-US" dirty="0" err="1" smtClean="0"/>
              <a:t>عمومی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بین</a:t>
            </a:r>
            <a:r>
              <a:rPr lang="en-US" dirty="0" smtClean="0"/>
              <a:t> </a:t>
            </a:r>
            <a:r>
              <a:rPr lang="en-US" dirty="0" err="1" smtClean="0"/>
              <a:t>رفته</a:t>
            </a:r>
            <a:r>
              <a:rPr lang="en-US" dirty="0" smtClean="0"/>
              <a:t> و </a:t>
            </a:r>
            <a:r>
              <a:rPr lang="en-US" dirty="0" err="1" smtClean="0"/>
              <a:t>حال</a:t>
            </a:r>
            <a:r>
              <a:rPr lang="en-US" dirty="0" smtClean="0"/>
              <a:t> </a:t>
            </a:r>
            <a:r>
              <a:rPr lang="en-US" dirty="0" err="1" smtClean="0"/>
              <a:t>بیمار</a:t>
            </a:r>
            <a:r>
              <a:rPr lang="en-US" dirty="0" smtClean="0"/>
              <a:t> </a:t>
            </a:r>
            <a:r>
              <a:rPr lang="en-US" dirty="0" err="1" smtClean="0"/>
              <a:t>رو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بهبودی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رود</a:t>
            </a:r>
            <a:r>
              <a:rPr lang="en-US" dirty="0" smtClean="0"/>
              <a:t> و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طول</a:t>
            </a:r>
            <a:r>
              <a:rPr lang="en-US" dirty="0" smtClean="0"/>
              <a:t> </a:t>
            </a:r>
            <a:r>
              <a:rPr lang="en-US" dirty="0" err="1" smtClean="0"/>
              <a:t>این</a:t>
            </a:r>
            <a:r>
              <a:rPr lang="en-US" dirty="0" smtClean="0"/>
              <a:t> </a:t>
            </a:r>
            <a:r>
              <a:rPr lang="en-US" dirty="0" err="1" smtClean="0"/>
              <a:t>مرحله</a:t>
            </a:r>
            <a:r>
              <a:rPr lang="en-US" dirty="0" smtClean="0"/>
              <a:t> </a:t>
            </a:r>
            <a:r>
              <a:rPr lang="en-US" dirty="0" err="1" smtClean="0"/>
              <a:t>تغذیه</a:t>
            </a:r>
            <a:r>
              <a:rPr lang="en-US" dirty="0" smtClean="0"/>
              <a:t> </a:t>
            </a:r>
            <a:r>
              <a:rPr lang="en-US" dirty="0" err="1" smtClean="0"/>
              <a:t>کافی</a:t>
            </a:r>
            <a:r>
              <a:rPr lang="en-US" dirty="0" smtClean="0"/>
              <a:t> و </a:t>
            </a:r>
            <a:r>
              <a:rPr lang="en-US" dirty="0" err="1" smtClean="0"/>
              <a:t>اکسیژن</a:t>
            </a:r>
            <a:r>
              <a:rPr lang="en-US" dirty="0" smtClean="0"/>
              <a:t> </a:t>
            </a:r>
            <a:r>
              <a:rPr lang="en-US" dirty="0" err="1" smtClean="0"/>
              <a:t>رسانی</a:t>
            </a:r>
            <a:r>
              <a:rPr lang="en-US" dirty="0" smtClean="0"/>
              <a:t> </a:t>
            </a:r>
            <a:r>
              <a:rPr lang="en-US" dirty="0" err="1" smtClean="0"/>
              <a:t>بنحوی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کشش</a:t>
            </a:r>
            <a:r>
              <a:rPr lang="en-US" dirty="0" smtClean="0"/>
              <a:t> </a:t>
            </a:r>
            <a:r>
              <a:rPr lang="en-US" dirty="0" err="1" smtClean="0"/>
              <a:t>روی</a:t>
            </a:r>
            <a:r>
              <a:rPr lang="en-US" dirty="0" smtClean="0"/>
              <a:t> </a:t>
            </a:r>
            <a:r>
              <a:rPr lang="en-US" dirty="0" err="1" smtClean="0"/>
              <a:t>بخیه</a:t>
            </a:r>
            <a:r>
              <a:rPr lang="en-US" dirty="0" smtClean="0"/>
              <a:t> </a:t>
            </a:r>
            <a:r>
              <a:rPr lang="en-US" dirty="0" err="1" smtClean="0"/>
              <a:t>ها</a:t>
            </a:r>
            <a:r>
              <a:rPr lang="en-US" dirty="0" smtClean="0"/>
              <a:t> </a:t>
            </a:r>
            <a:r>
              <a:rPr lang="en-US" dirty="0" err="1" smtClean="0"/>
              <a:t>جلوگیری</a:t>
            </a:r>
            <a:r>
              <a:rPr lang="en-US" dirty="0" smtClean="0"/>
              <a:t> </a:t>
            </a:r>
            <a:r>
              <a:rPr lang="en-US" dirty="0" err="1" smtClean="0"/>
              <a:t>کرده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این</a:t>
            </a:r>
            <a:r>
              <a:rPr lang="en-US" dirty="0" smtClean="0"/>
              <a:t> </a:t>
            </a:r>
            <a:r>
              <a:rPr lang="en-US" dirty="0" err="1" smtClean="0"/>
              <a:t>مسئله</a:t>
            </a:r>
            <a:r>
              <a:rPr lang="en-US" dirty="0" smtClean="0"/>
              <a:t> </a:t>
            </a:r>
            <a:r>
              <a:rPr lang="en-US" dirty="0" err="1" smtClean="0"/>
              <a:t>برای</a:t>
            </a:r>
            <a:r>
              <a:rPr lang="en-US" dirty="0" smtClean="0"/>
              <a:t> </a:t>
            </a:r>
            <a:r>
              <a:rPr lang="en-US" dirty="0" err="1" smtClean="0"/>
              <a:t>مراقبت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بیمار</a:t>
            </a:r>
            <a:r>
              <a:rPr lang="en-US" dirty="0" smtClean="0"/>
              <a:t> </a:t>
            </a:r>
            <a:r>
              <a:rPr lang="en-US" dirty="0" err="1" smtClean="0"/>
              <a:t>اهمیت</a:t>
            </a:r>
            <a:r>
              <a:rPr lang="en-US" dirty="0" smtClean="0"/>
              <a:t> </a:t>
            </a:r>
            <a:r>
              <a:rPr lang="en-US" dirty="0" err="1" smtClean="0"/>
              <a:t>دارد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D:\Users\mostafa\Desktop\cellule\تکثیر\ahc06_news_articles_skincare_collag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029200" cy="1523999"/>
          </a:xfrm>
          <a:prstGeom prst="rect">
            <a:avLst/>
          </a:prstGeom>
          <a:noFill/>
        </p:spPr>
      </p:pic>
      <p:pic>
        <p:nvPicPr>
          <p:cNvPr id="2052" name="Picture 4" descr="D:\Users\mostafa\Desktop\cellule\تکثیر\F6.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371600"/>
            <a:ext cx="2590800" cy="1219200"/>
          </a:xfrm>
          <a:prstGeom prst="rect">
            <a:avLst/>
          </a:prstGeom>
          <a:noFill/>
        </p:spPr>
      </p:pic>
      <p:pic>
        <p:nvPicPr>
          <p:cNvPr id="2053" name="Picture 5" descr="D:\Users\mostafa\Desktop\cellule\تکثیر\hist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67000"/>
            <a:ext cx="2743200" cy="1676400"/>
          </a:xfrm>
          <a:prstGeom prst="rect">
            <a:avLst/>
          </a:prstGeom>
          <a:noFill/>
        </p:spPr>
      </p:pic>
      <p:pic>
        <p:nvPicPr>
          <p:cNvPr id="2054" name="Picture 6" descr="D:\Users\mostafa\Desktop\cellule\تکثیر\Illu_epitheliu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667000"/>
            <a:ext cx="2165350" cy="1828800"/>
          </a:xfrm>
          <a:prstGeom prst="rect">
            <a:avLst/>
          </a:prstGeom>
          <a:noFill/>
        </p:spPr>
      </p:pic>
      <p:pic>
        <p:nvPicPr>
          <p:cNvPr id="2055" name="Picture 7" descr="D:\Users\mostafa\Desktop\cellule\تکثیر\angio_small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343400"/>
            <a:ext cx="1428750" cy="2514600"/>
          </a:xfrm>
          <a:prstGeom prst="rect">
            <a:avLst/>
          </a:prstGeom>
          <a:noFill/>
        </p:spPr>
      </p:pic>
      <p:pic>
        <p:nvPicPr>
          <p:cNvPr id="2056" name="Picture 8" descr="D:\Users\mostafa\Desktop\cellule\تکثیر\angio comp final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1943100" y="3848100"/>
            <a:ext cx="2514600" cy="3505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21"/>
    </mc:Choice>
    <mc:Fallback xmlns="">
      <p:transition spd="slow" advTm="10942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foodregime.com/images/2019/09/02/gran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771"/>
            <a:ext cx="5257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شناخت انواع آسیب های پوستی - آسا دار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693" y="5057775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Users\mostafa\Desktop\cellule\زخم\New folder\ephitelialis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0"/>
            <a:ext cx="32004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9590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0"/>
            <a:ext cx="2590800" cy="990600"/>
          </a:xfrm>
        </p:spPr>
        <p:txBody>
          <a:bodyPr/>
          <a:lstStyle/>
          <a:p>
            <a:pPr algn="r" rtl="1"/>
            <a:r>
              <a:rPr lang="en-US" dirty="0" err="1" smtClean="0"/>
              <a:t>مرحله</a:t>
            </a:r>
            <a:r>
              <a:rPr lang="en-US" dirty="0" smtClean="0"/>
              <a:t> </a:t>
            </a:r>
            <a:r>
              <a:rPr lang="en-US" dirty="0" err="1" smtClean="0"/>
              <a:t>رشد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066800"/>
            <a:ext cx="3429000" cy="5791200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en-US" dirty="0" err="1" smtClean="0"/>
              <a:t>آخرین</a:t>
            </a:r>
            <a:r>
              <a:rPr lang="en-US" dirty="0" smtClean="0"/>
              <a:t> </a:t>
            </a:r>
            <a:r>
              <a:rPr lang="en-US" dirty="0" err="1" smtClean="0"/>
              <a:t>مرحله</a:t>
            </a:r>
            <a:r>
              <a:rPr lang="en-US" dirty="0" smtClean="0"/>
              <a:t> </a:t>
            </a:r>
            <a:r>
              <a:rPr lang="en-US" dirty="0" err="1" smtClean="0"/>
              <a:t>التیام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است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21روز و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ممکن</a:t>
            </a:r>
            <a:r>
              <a:rPr lang="en-US" dirty="0" smtClean="0"/>
              <a:t> </a:t>
            </a:r>
            <a:r>
              <a:rPr lang="en-US" dirty="0" err="1" smtClean="0"/>
              <a:t>است</a:t>
            </a:r>
            <a:r>
              <a:rPr lang="en-US" dirty="0" smtClean="0"/>
              <a:t> </a:t>
            </a:r>
            <a:r>
              <a:rPr lang="en-US" dirty="0" err="1" smtClean="0"/>
              <a:t>حتی</a:t>
            </a:r>
            <a:r>
              <a:rPr lang="en-US" dirty="0" smtClean="0"/>
              <a:t> </a:t>
            </a:r>
            <a:r>
              <a:rPr lang="en-US" dirty="0" err="1" smtClean="0"/>
              <a:t>طولانی</a:t>
            </a:r>
            <a:r>
              <a:rPr lang="en-US" dirty="0" smtClean="0"/>
              <a:t> 1تا2سال </a:t>
            </a:r>
            <a:r>
              <a:rPr lang="en-US" dirty="0" err="1" smtClean="0"/>
              <a:t>ادامه</a:t>
            </a:r>
            <a:r>
              <a:rPr lang="en-US" dirty="0" smtClean="0"/>
              <a:t> </a:t>
            </a:r>
            <a:r>
              <a:rPr lang="en-US" dirty="0" err="1" smtClean="0"/>
              <a:t>داشته</a:t>
            </a:r>
            <a:r>
              <a:rPr lang="en-US" dirty="0" smtClean="0"/>
              <a:t> </a:t>
            </a:r>
            <a:r>
              <a:rPr lang="en-US" dirty="0" err="1" smtClean="0"/>
              <a:t>باشد</a:t>
            </a:r>
            <a:r>
              <a:rPr lang="en-US" dirty="0" smtClean="0"/>
              <a:t> .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این</a:t>
            </a:r>
            <a:r>
              <a:rPr lang="en-US" dirty="0" smtClean="0"/>
              <a:t> </a:t>
            </a:r>
            <a:r>
              <a:rPr lang="en-US" dirty="0" err="1" smtClean="0"/>
              <a:t>مرحله</a:t>
            </a:r>
            <a:r>
              <a:rPr lang="en-US" dirty="0" smtClean="0"/>
              <a:t> </a:t>
            </a:r>
            <a:r>
              <a:rPr lang="en-US" dirty="0" err="1" smtClean="0"/>
              <a:t>کلاژن</a:t>
            </a:r>
            <a:r>
              <a:rPr lang="en-US" dirty="0" smtClean="0"/>
              <a:t> </a:t>
            </a:r>
            <a:r>
              <a:rPr lang="en-US" dirty="0" err="1" smtClean="0"/>
              <a:t>ساخته</a:t>
            </a:r>
            <a:r>
              <a:rPr lang="en-US" dirty="0" smtClean="0"/>
              <a:t> </a:t>
            </a:r>
            <a:r>
              <a:rPr lang="en-US" dirty="0" err="1" smtClean="0"/>
              <a:t>شده</a:t>
            </a:r>
            <a:r>
              <a:rPr lang="en-US" dirty="0" smtClean="0"/>
              <a:t> </a:t>
            </a:r>
            <a:r>
              <a:rPr lang="en-US" dirty="0" err="1" smtClean="0"/>
              <a:t>تغییر</a:t>
            </a:r>
            <a:r>
              <a:rPr lang="en-US" dirty="0" smtClean="0"/>
              <a:t> </a:t>
            </a:r>
            <a:r>
              <a:rPr lang="en-US" dirty="0" err="1" smtClean="0"/>
              <a:t>شکل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دهد</a:t>
            </a:r>
            <a:r>
              <a:rPr lang="en-US" dirty="0" smtClean="0"/>
              <a:t> و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بهبود</a:t>
            </a:r>
            <a:r>
              <a:rPr lang="en-US" dirty="0" smtClean="0"/>
              <a:t> </a:t>
            </a:r>
            <a:r>
              <a:rPr lang="en-US" dirty="0" err="1" smtClean="0"/>
              <a:t>یافته</a:t>
            </a:r>
            <a:r>
              <a:rPr lang="en-US" dirty="0" smtClean="0"/>
              <a:t> </a:t>
            </a:r>
            <a:r>
              <a:rPr lang="en-US" dirty="0" err="1" smtClean="0"/>
              <a:t>قوی</a:t>
            </a:r>
            <a:r>
              <a:rPr lang="en-US" dirty="0" smtClean="0"/>
              <a:t> </a:t>
            </a:r>
            <a:r>
              <a:rPr lang="en-US" dirty="0" err="1" smtClean="0"/>
              <a:t>تر</a:t>
            </a:r>
            <a:r>
              <a:rPr lang="en-US" dirty="0" smtClean="0"/>
              <a:t> </a:t>
            </a:r>
            <a:r>
              <a:rPr lang="en-US" dirty="0" err="1" smtClean="0"/>
              <a:t>شده</a:t>
            </a:r>
            <a:r>
              <a:rPr lang="en-US" dirty="0" smtClean="0"/>
              <a:t> و </a:t>
            </a:r>
            <a:r>
              <a:rPr lang="en-US" dirty="0" err="1" smtClean="0"/>
              <a:t>نزدیک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نسج</a:t>
            </a:r>
            <a:r>
              <a:rPr lang="en-US" dirty="0" smtClean="0"/>
              <a:t> </a:t>
            </a:r>
            <a:r>
              <a:rPr lang="en-US" dirty="0" err="1" smtClean="0"/>
              <a:t>طبیعی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شود.جایگزین</a:t>
            </a:r>
            <a:r>
              <a:rPr lang="en-US" dirty="0" smtClean="0"/>
              <a:t> </a:t>
            </a:r>
            <a:r>
              <a:rPr lang="en-US" dirty="0" err="1" smtClean="0"/>
              <a:t>شدن</a:t>
            </a:r>
            <a:r>
              <a:rPr lang="en-US" dirty="0" smtClean="0"/>
              <a:t> </a:t>
            </a:r>
            <a:r>
              <a:rPr lang="en-US" dirty="0" err="1" smtClean="0"/>
              <a:t>مداوم</a:t>
            </a:r>
            <a:r>
              <a:rPr lang="en-US" dirty="0" smtClean="0"/>
              <a:t> </a:t>
            </a:r>
            <a:r>
              <a:rPr lang="en-US" dirty="0" err="1" smtClean="0"/>
              <a:t>کلاژن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مرحله</a:t>
            </a:r>
            <a:r>
              <a:rPr lang="en-US" dirty="0" smtClean="0"/>
              <a:t> </a:t>
            </a:r>
            <a:r>
              <a:rPr lang="en-US" dirty="0" err="1" smtClean="0"/>
              <a:t>التیام</a:t>
            </a:r>
            <a:r>
              <a:rPr lang="en-US" dirty="0" smtClean="0"/>
              <a:t> </a:t>
            </a:r>
            <a:r>
              <a:rPr lang="en-US" dirty="0" err="1" smtClean="0"/>
              <a:t>باعث</a:t>
            </a:r>
            <a:r>
              <a:rPr lang="en-US" dirty="0" smtClean="0"/>
              <a:t> </a:t>
            </a:r>
            <a:r>
              <a:rPr lang="en-US" dirty="0" err="1" smtClean="0"/>
              <a:t>فشردگی</a:t>
            </a:r>
            <a:r>
              <a:rPr lang="en-US" dirty="0" smtClean="0"/>
              <a:t> </a:t>
            </a:r>
            <a:r>
              <a:rPr lang="en-US" dirty="0" err="1" smtClean="0"/>
              <a:t>عروق</a:t>
            </a:r>
            <a:r>
              <a:rPr lang="en-US" dirty="0" smtClean="0"/>
              <a:t> </a:t>
            </a:r>
            <a:r>
              <a:rPr lang="en-US" dirty="0" err="1" smtClean="0"/>
              <a:t>خونی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. </a:t>
            </a:r>
            <a:r>
              <a:rPr lang="en-US" dirty="0" err="1" smtClean="0"/>
              <a:t>لذا</a:t>
            </a:r>
            <a:r>
              <a:rPr lang="en-US" dirty="0" smtClean="0"/>
              <a:t> </a:t>
            </a:r>
            <a:r>
              <a:rPr lang="en-US" dirty="0" err="1" smtClean="0"/>
              <a:t>کم</a:t>
            </a:r>
            <a:r>
              <a:rPr lang="en-US" dirty="0" smtClean="0"/>
              <a:t> </a:t>
            </a:r>
            <a:r>
              <a:rPr lang="en-US" dirty="0" err="1" smtClean="0"/>
              <a:t>کم</a:t>
            </a:r>
            <a:r>
              <a:rPr lang="en-US" dirty="0" smtClean="0"/>
              <a:t> </a:t>
            </a:r>
            <a:r>
              <a:rPr lang="en-US" dirty="0" err="1" smtClean="0"/>
              <a:t>اسکار</a:t>
            </a:r>
            <a:r>
              <a:rPr lang="en-US" dirty="0" smtClean="0"/>
              <a:t> </a:t>
            </a:r>
            <a:r>
              <a:rPr lang="en-US" dirty="0" err="1" smtClean="0"/>
              <a:t>صاف</a:t>
            </a:r>
            <a:r>
              <a:rPr lang="en-US" dirty="0" smtClean="0"/>
              <a:t>، </a:t>
            </a:r>
            <a:r>
              <a:rPr lang="en-US" dirty="0" err="1" smtClean="0"/>
              <a:t>نازک</a:t>
            </a:r>
            <a:r>
              <a:rPr lang="en-US" dirty="0" smtClean="0"/>
              <a:t>، و </a:t>
            </a:r>
            <a:r>
              <a:rPr lang="en-US" dirty="0" err="1" smtClean="0"/>
              <a:t>صورتی</a:t>
            </a:r>
            <a:r>
              <a:rPr lang="en-US" dirty="0" smtClean="0"/>
              <a:t> </a:t>
            </a:r>
            <a:r>
              <a:rPr lang="en-US" dirty="0" err="1" smtClean="0"/>
              <a:t>ظاهر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. </a:t>
            </a:r>
            <a:r>
              <a:rPr lang="en-US" dirty="0" err="1" smtClean="0"/>
              <a:t>اسکار</a:t>
            </a:r>
            <a:r>
              <a:rPr lang="en-US" dirty="0" smtClean="0"/>
              <a:t> </a:t>
            </a:r>
            <a:r>
              <a:rPr lang="en-US" dirty="0" err="1" smtClean="0"/>
              <a:t>نسج</a:t>
            </a:r>
            <a:r>
              <a:rPr lang="en-US" dirty="0" smtClean="0"/>
              <a:t> </a:t>
            </a:r>
            <a:r>
              <a:rPr lang="en-US" dirty="0" err="1" smtClean="0"/>
              <a:t>کلاژن</a:t>
            </a:r>
            <a:r>
              <a:rPr lang="en-US" dirty="0" smtClean="0"/>
              <a:t> </a:t>
            </a:r>
            <a:r>
              <a:rPr lang="en-US" dirty="0" err="1" smtClean="0"/>
              <a:t>بدون</a:t>
            </a:r>
            <a:r>
              <a:rPr lang="en-US" dirty="0" smtClean="0"/>
              <a:t> </a:t>
            </a:r>
            <a:r>
              <a:rPr lang="en-US" dirty="0" err="1" smtClean="0"/>
              <a:t>غدد</a:t>
            </a:r>
            <a:r>
              <a:rPr lang="en-US" dirty="0" smtClean="0"/>
              <a:t>  </a:t>
            </a:r>
            <a:r>
              <a:rPr lang="en-US" dirty="0" err="1" smtClean="0"/>
              <a:t>عرق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روی</a:t>
            </a:r>
            <a:r>
              <a:rPr lang="en-US" dirty="0" smtClean="0"/>
              <a:t> </a:t>
            </a:r>
            <a:r>
              <a:rPr lang="en-US" dirty="0" err="1" smtClean="0"/>
              <a:t>آن</a:t>
            </a:r>
            <a:r>
              <a:rPr lang="en-US" dirty="0" smtClean="0"/>
              <a:t> </a:t>
            </a:r>
            <a:r>
              <a:rPr lang="en-US" dirty="0" err="1" smtClean="0"/>
              <a:t>مو</a:t>
            </a:r>
            <a:r>
              <a:rPr lang="en-US" dirty="0" smtClean="0"/>
              <a:t> </a:t>
            </a:r>
            <a:r>
              <a:rPr lang="en-US" dirty="0" err="1" smtClean="0"/>
              <a:t>رشد</a:t>
            </a:r>
            <a:r>
              <a:rPr lang="en-US" dirty="0" smtClean="0"/>
              <a:t> </a:t>
            </a:r>
            <a:r>
              <a:rPr lang="en-US" dirty="0" err="1" smtClean="0"/>
              <a:t>نمی</a:t>
            </a:r>
            <a:r>
              <a:rPr lang="en-US" dirty="0" smtClean="0"/>
              <a:t> </a:t>
            </a:r>
            <a:r>
              <a:rPr lang="en-US" dirty="0" err="1" smtClean="0"/>
              <a:t>کند</a:t>
            </a:r>
            <a:r>
              <a:rPr lang="en-US" dirty="0" smtClean="0"/>
              <a:t> و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نور</a:t>
            </a:r>
            <a:r>
              <a:rPr lang="en-US" dirty="0" smtClean="0"/>
              <a:t> </a:t>
            </a:r>
            <a:r>
              <a:rPr lang="en-US" dirty="0" err="1" smtClean="0"/>
              <a:t>خورشید</a:t>
            </a:r>
            <a:r>
              <a:rPr lang="en-US" dirty="0" smtClean="0"/>
              <a:t> </a:t>
            </a:r>
            <a:r>
              <a:rPr lang="en-US" dirty="0" err="1" smtClean="0"/>
              <a:t>قهوه</a:t>
            </a:r>
            <a:r>
              <a:rPr lang="en-US" dirty="0" smtClean="0"/>
              <a:t> </a:t>
            </a:r>
            <a:r>
              <a:rPr lang="en-US" dirty="0" err="1" smtClean="0"/>
              <a:t>ای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0"/>
            <a:ext cx="47244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74"/>
    </mc:Choice>
    <mc:Fallback xmlns="">
      <p:transition spd="slow" advTm="7617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mostafa\Desktop\cellule\زخم\New folder\204168164641377420547201193119150134164235115.jpg"/>
          <p:cNvPicPr>
            <a:picLocks noChangeAspect="1" noChangeArrowheads="1"/>
          </p:cNvPicPr>
          <p:nvPr/>
        </p:nvPicPr>
        <p:blipFill>
          <a:blip r:embed="rId2">
            <a:lum bright="24000" contrast="-1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/>
          <a:lstStyle/>
          <a:p>
            <a:pPr algn="r" rtl="1"/>
            <a:r>
              <a:rPr lang="en-US" dirty="0" err="1" smtClean="0"/>
              <a:t>فاکتورهای</a:t>
            </a:r>
            <a:r>
              <a:rPr lang="en-US" dirty="0" smtClean="0"/>
              <a:t> </a:t>
            </a:r>
            <a:r>
              <a:rPr lang="en-US" dirty="0" err="1" smtClean="0"/>
              <a:t>موثر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التیام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 algn="r" rtl="1"/>
            <a:r>
              <a:rPr lang="en-US" sz="3600" dirty="0" smtClean="0"/>
              <a:t>.1سن</a:t>
            </a:r>
          </a:p>
          <a:p>
            <a:pPr algn="r" rtl="1"/>
            <a:endParaRPr lang="en-US" dirty="0" smtClean="0"/>
          </a:p>
          <a:p>
            <a:pPr algn="r" rtl="1"/>
            <a:r>
              <a:rPr lang="en-US" sz="3600" dirty="0" smtClean="0"/>
              <a:t>.2جریان </a:t>
            </a:r>
            <a:r>
              <a:rPr lang="en-US" sz="3600" dirty="0" err="1" smtClean="0"/>
              <a:t>خون</a:t>
            </a:r>
            <a:r>
              <a:rPr lang="en-US" sz="3600" dirty="0" smtClean="0"/>
              <a:t> و </a:t>
            </a:r>
            <a:r>
              <a:rPr lang="en-US" sz="3600" dirty="0" err="1" smtClean="0"/>
              <a:t>اکسیژن</a:t>
            </a:r>
            <a:r>
              <a:rPr lang="en-US" sz="3600" dirty="0" smtClean="0"/>
              <a:t> </a:t>
            </a:r>
            <a:r>
              <a:rPr lang="en-US" sz="3600" dirty="0" err="1" smtClean="0"/>
              <a:t>گیری</a:t>
            </a:r>
            <a:endParaRPr lang="en-US" sz="3600" dirty="0" smtClean="0"/>
          </a:p>
          <a:p>
            <a:pPr algn="r" rtl="1"/>
            <a:endParaRPr lang="en-US" dirty="0" smtClean="0"/>
          </a:p>
          <a:p>
            <a:pPr algn="r" rtl="1"/>
            <a:r>
              <a:rPr lang="en-US" sz="3600" dirty="0" smtClean="0"/>
              <a:t>.3وضعیت </a:t>
            </a:r>
            <a:r>
              <a:rPr lang="en-US" sz="3600" dirty="0" err="1" smtClean="0"/>
              <a:t>زخم</a:t>
            </a:r>
            <a:endParaRPr lang="en-US" sz="3600" dirty="0" smtClean="0"/>
          </a:p>
          <a:p>
            <a:pPr algn="r" rtl="1"/>
            <a:endParaRPr lang="en-US" dirty="0" smtClean="0"/>
          </a:p>
          <a:p>
            <a:pPr algn="r" rtl="1"/>
            <a:r>
              <a:rPr lang="en-US" sz="3600" dirty="0" smtClean="0"/>
              <a:t>.4سلامت </a:t>
            </a:r>
            <a:r>
              <a:rPr lang="en-US" sz="3600" dirty="0" err="1" smtClean="0"/>
              <a:t>کلی</a:t>
            </a:r>
            <a:r>
              <a:rPr lang="en-US" sz="3600" dirty="0" smtClean="0"/>
              <a:t> </a:t>
            </a:r>
            <a:r>
              <a:rPr lang="en-US" sz="3600" dirty="0" err="1" smtClean="0"/>
              <a:t>مددجو</a:t>
            </a:r>
            <a:endParaRPr lang="en-US" sz="3600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8"/>
    </mc:Choice>
    <mc:Fallback xmlns="">
      <p:transition spd="slow" advTm="890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mostafa\Desktop\cellule\سن\fd19e30e3bb0487b78fb35f91e6ff8a0.jpg"/>
          <p:cNvPicPr>
            <a:picLocks noChangeAspect="1" noChangeArrowheads="1"/>
          </p:cNvPicPr>
          <p:nvPr/>
        </p:nvPicPr>
        <p:blipFill>
          <a:blip r:embed="rId2">
            <a:lum bright="34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</p:spPr>
      </p:pic>
      <p:pic>
        <p:nvPicPr>
          <p:cNvPr id="1026" name="Picture 2" descr="D:\Users\mostafa\Desktop\cellule\سن\11920216027.jpg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1" y="2286000"/>
            <a:ext cx="2133599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0"/>
            <a:ext cx="990600" cy="685800"/>
          </a:xfrm>
        </p:spPr>
        <p:txBody>
          <a:bodyPr>
            <a:normAutofit fontScale="90000"/>
          </a:bodyPr>
          <a:lstStyle/>
          <a:p>
            <a:pPr algn="r" rtl="1"/>
            <a:r>
              <a:rPr lang="en-US" dirty="0" err="1" smtClean="0"/>
              <a:t>سن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14478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justLow" rtl="1"/>
            <a:r>
              <a:rPr lang="en-US" dirty="0" err="1" smtClean="0"/>
              <a:t>التیام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بچه</a:t>
            </a:r>
            <a:r>
              <a:rPr lang="en-US" dirty="0" smtClean="0"/>
              <a:t> </a:t>
            </a:r>
            <a:r>
              <a:rPr lang="en-US" dirty="0" err="1" smtClean="0"/>
              <a:t>ها</a:t>
            </a:r>
            <a:r>
              <a:rPr lang="en-US" dirty="0" smtClean="0"/>
              <a:t> و </a:t>
            </a:r>
            <a:r>
              <a:rPr lang="en-US" dirty="0" err="1" smtClean="0"/>
              <a:t>افراد</a:t>
            </a:r>
            <a:r>
              <a:rPr lang="en-US" dirty="0" smtClean="0"/>
              <a:t> </a:t>
            </a:r>
            <a:r>
              <a:rPr lang="en-US" dirty="0" err="1" smtClean="0"/>
              <a:t>بالغ</a:t>
            </a:r>
            <a:r>
              <a:rPr lang="en-US" dirty="0" smtClean="0"/>
              <a:t> </a:t>
            </a:r>
            <a:r>
              <a:rPr lang="en-US" dirty="0" err="1" smtClean="0"/>
              <a:t>سالم</a:t>
            </a:r>
            <a:r>
              <a:rPr lang="en-US" dirty="0" smtClean="0"/>
              <a:t> </a:t>
            </a:r>
            <a:r>
              <a:rPr lang="en-US" dirty="0" err="1" smtClean="0"/>
              <a:t>سریعتر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افراد</a:t>
            </a:r>
            <a:r>
              <a:rPr lang="en-US" dirty="0" smtClean="0"/>
              <a:t> </a:t>
            </a:r>
            <a:r>
              <a:rPr lang="en-US" dirty="0" err="1" smtClean="0"/>
              <a:t>پیر</a:t>
            </a:r>
            <a:r>
              <a:rPr lang="en-US" dirty="0" smtClean="0"/>
              <a:t> </a:t>
            </a:r>
            <a:r>
              <a:rPr lang="en-US" dirty="0" err="1" smtClean="0"/>
              <a:t>انجام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گیرد</a:t>
            </a:r>
            <a:r>
              <a:rPr lang="en-US" dirty="0" smtClean="0"/>
              <a:t> .</a:t>
            </a:r>
            <a:r>
              <a:rPr lang="en-US" dirty="0" err="1" smtClean="0"/>
              <a:t>زیرا</a:t>
            </a:r>
            <a:r>
              <a:rPr lang="en-US" dirty="0" smtClean="0"/>
              <a:t> </a:t>
            </a:r>
            <a:r>
              <a:rPr lang="en-US" dirty="0" err="1" smtClean="0"/>
              <a:t>تغییرات</a:t>
            </a:r>
            <a:r>
              <a:rPr lang="en-US" dirty="0" smtClean="0"/>
              <a:t> </a:t>
            </a:r>
            <a:r>
              <a:rPr lang="en-US" dirty="0" err="1" smtClean="0"/>
              <a:t>فیزیولوژیک</a:t>
            </a:r>
            <a:r>
              <a:rPr lang="en-US" dirty="0" smtClean="0"/>
              <a:t> </a:t>
            </a:r>
            <a:r>
              <a:rPr lang="en-US" dirty="0" err="1" smtClean="0"/>
              <a:t>با</a:t>
            </a:r>
            <a:r>
              <a:rPr lang="en-US" dirty="0" smtClean="0"/>
              <a:t> </a:t>
            </a:r>
            <a:r>
              <a:rPr lang="en-US" dirty="0" err="1" smtClean="0"/>
              <a:t>افزایش</a:t>
            </a:r>
            <a:r>
              <a:rPr lang="en-US" dirty="0" smtClean="0"/>
              <a:t> </a:t>
            </a:r>
            <a:r>
              <a:rPr lang="en-US" dirty="0" err="1" smtClean="0"/>
              <a:t>سن</a:t>
            </a:r>
            <a:r>
              <a:rPr lang="en-US" dirty="0" smtClean="0"/>
              <a:t>، </a:t>
            </a:r>
            <a:r>
              <a:rPr lang="en-US" dirty="0" err="1" smtClean="0"/>
              <a:t>باعث</a:t>
            </a:r>
            <a:r>
              <a:rPr lang="en-US" dirty="0" smtClean="0"/>
              <a:t> </a:t>
            </a:r>
            <a:r>
              <a:rPr lang="en-US" dirty="0" err="1" smtClean="0"/>
              <a:t>کاهش</a:t>
            </a:r>
            <a:r>
              <a:rPr lang="en-US" dirty="0" smtClean="0"/>
              <a:t> </a:t>
            </a:r>
            <a:r>
              <a:rPr lang="en-US" dirty="0" err="1" smtClean="0"/>
              <a:t>فعالیت</a:t>
            </a:r>
            <a:r>
              <a:rPr lang="en-US" dirty="0" smtClean="0"/>
              <a:t> </a:t>
            </a:r>
            <a:r>
              <a:rPr lang="en-US" dirty="0" err="1" smtClean="0"/>
              <a:t>فیبروبلاستها</a:t>
            </a:r>
            <a:r>
              <a:rPr lang="en-US" dirty="0" smtClean="0"/>
              <a:t> و </a:t>
            </a:r>
            <a:r>
              <a:rPr lang="en-US" dirty="0" err="1" smtClean="0"/>
              <a:t>گردش</a:t>
            </a:r>
            <a:r>
              <a:rPr lang="en-US" dirty="0" smtClean="0"/>
              <a:t> </a:t>
            </a:r>
            <a:r>
              <a:rPr lang="en-US" dirty="0" err="1" smtClean="0"/>
              <a:t>خون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8" name="Picture 4" descr="D:\Users\mostafa\Desktop\cellule\سن\2011-10-21-0532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2286000"/>
            <a:ext cx="2209800" cy="4572000"/>
          </a:xfrm>
          <a:prstGeom prst="rect">
            <a:avLst/>
          </a:prstGeom>
          <a:noFill/>
        </p:spPr>
      </p:pic>
      <p:pic>
        <p:nvPicPr>
          <p:cNvPr id="1031" name="Picture 7" descr="D:\Users\mostafa\Desktop\cellule\سن\18568-0-clun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1" y="2286000"/>
            <a:ext cx="2209800" cy="4572000"/>
          </a:xfrm>
          <a:prstGeom prst="rect">
            <a:avLst/>
          </a:prstGeom>
          <a:noFill/>
        </p:spPr>
      </p:pic>
      <p:pic>
        <p:nvPicPr>
          <p:cNvPr id="1033" name="Picture 9" descr="D:\Users\mostafa\Desktop\cellule\سن\10093525618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2286000"/>
            <a:ext cx="2590800" cy="4572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68"/>
    </mc:Choice>
    <mc:Fallback xmlns="">
      <p:transition spd="slow" advTm="1946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mostafa\Desktop\cellule\جریان خون\2007_spring_bloodflow.jpg"/>
          <p:cNvPicPr>
            <a:picLocks noChangeAspect="1" noChangeArrowheads="1"/>
          </p:cNvPicPr>
          <p:nvPr/>
        </p:nvPicPr>
        <p:blipFill>
          <a:blip r:embed="rId2">
            <a:lum bright="22000" contrast="-17000"/>
          </a:blip>
          <a:srcRect/>
          <a:stretch>
            <a:fillRect/>
          </a:stretch>
        </p:blipFill>
        <p:spPr bwMode="auto">
          <a:xfrm>
            <a:off x="2667000" y="0"/>
            <a:ext cx="4114799" cy="4343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886" y="38100"/>
            <a:ext cx="4800600" cy="6858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r" rtl="1"/>
            <a:r>
              <a:rPr lang="en-US" sz="3600" dirty="0" err="1" smtClean="0"/>
              <a:t>جریان</a:t>
            </a:r>
            <a:r>
              <a:rPr lang="en-US" sz="3600" dirty="0" smtClean="0"/>
              <a:t> </a:t>
            </a:r>
            <a:r>
              <a:rPr lang="en-US" sz="3600" dirty="0" err="1" smtClean="0"/>
              <a:t>خون</a:t>
            </a:r>
            <a:r>
              <a:rPr lang="en-US" sz="3600" dirty="0" smtClean="0"/>
              <a:t> و </a:t>
            </a:r>
            <a:r>
              <a:rPr lang="en-US" sz="3600" dirty="0" err="1" smtClean="0"/>
              <a:t>اکسیژن</a:t>
            </a:r>
            <a:r>
              <a:rPr lang="en-US" sz="3600" dirty="0" smtClean="0"/>
              <a:t> </a:t>
            </a:r>
            <a:r>
              <a:rPr lang="en-US" sz="3600" dirty="0" err="1" smtClean="0"/>
              <a:t>گیری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762000"/>
            <a:ext cx="6629400" cy="6096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Low" rtl="1"/>
            <a:r>
              <a:rPr lang="en-US" dirty="0" err="1" smtClean="0"/>
              <a:t>تعداد</a:t>
            </a:r>
            <a:r>
              <a:rPr lang="en-US" dirty="0" smtClean="0"/>
              <a:t> </a:t>
            </a:r>
            <a:r>
              <a:rPr lang="en-US" dirty="0" err="1" smtClean="0"/>
              <a:t>عوامل</a:t>
            </a:r>
            <a:r>
              <a:rPr lang="en-US" dirty="0" smtClean="0"/>
              <a:t> </a:t>
            </a:r>
            <a:r>
              <a:rPr lang="en-US" dirty="0" err="1" smtClean="0"/>
              <a:t>فیزیکی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توانند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التیام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تاثیر</a:t>
            </a:r>
            <a:r>
              <a:rPr lang="en-US" dirty="0" smtClean="0"/>
              <a:t> </a:t>
            </a:r>
            <a:r>
              <a:rPr lang="en-US" dirty="0" err="1" smtClean="0"/>
              <a:t>بگذارند</a:t>
            </a:r>
            <a:r>
              <a:rPr lang="en-US" dirty="0" smtClean="0"/>
              <a:t> </a:t>
            </a:r>
            <a:r>
              <a:rPr lang="en-US" dirty="0" err="1" smtClean="0"/>
              <a:t>فرد</a:t>
            </a:r>
            <a:r>
              <a:rPr lang="en-US" dirty="0" smtClean="0"/>
              <a:t> </a:t>
            </a:r>
            <a:r>
              <a:rPr lang="en-US" dirty="0" err="1" smtClean="0"/>
              <a:t>چاقی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مقدار</a:t>
            </a:r>
            <a:r>
              <a:rPr lang="en-US" dirty="0" smtClean="0"/>
              <a:t> </a:t>
            </a:r>
            <a:r>
              <a:rPr lang="en-US" dirty="0" err="1" smtClean="0"/>
              <a:t>زیادی</a:t>
            </a:r>
            <a:r>
              <a:rPr lang="en-US" dirty="0" smtClean="0"/>
              <a:t> </a:t>
            </a:r>
            <a:r>
              <a:rPr lang="en-US" dirty="0" err="1" smtClean="0"/>
              <a:t>نسج</a:t>
            </a:r>
            <a:r>
              <a:rPr lang="en-US" dirty="0" smtClean="0"/>
              <a:t> </a:t>
            </a:r>
            <a:r>
              <a:rPr lang="en-US" dirty="0" err="1" smtClean="0"/>
              <a:t>چربی</a:t>
            </a:r>
            <a:r>
              <a:rPr lang="en-US" dirty="0" smtClean="0"/>
              <a:t> </a:t>
            </a:r>
            <a:r>
              <a:rPr lang="en-US" dirty="0" err="1" smtClean="0"/>
              <a:t>زیر</a:t>
            </a:r>
            <a:r>
              <a:rPr lang="en-US" dirty="0" smtClean="0"/>
              <a:t> </a:t>
            </a:r>
            <a:r>
              <a:rPr lang="en-US" dirty="0" err="1" smtClean="0"/>
              <a:t>جلدی</a:t>
            </a:r>
            <a:r>
              <a:rPr lang="en-US" dirty="0" smtClean="0"/>
              <a:t> </a:t>
            </a:r>
            <a:r>
              <a:rPr lang="en-US" dirty="0" err="1" smtClean="0"/>
              <a:t>دارد</a:t>
            </a:r>
            <a:r>
              <a:rPr lang="en-US" dirty="0" smtClean="0"/>
              <a:t>)</a:t>
            </a:r>
            <a:r>
              <a:rPr lang="en-US" dirty="0" err="1" smtClean="0"/>
              <a:t>چون</a:t>
            </a:r>
            <a:r>
              <a:rPr lang="en-US" dirty="0" smtClean="0"/>
              <a:t> </a:t>
            </a:r>
            <a:r>
              <a:rPr lang="en-US" dirty="0" err="1" smtClean="0"/>
              <a:t>عروق</a:t>
            </a:r>
            <a:r>
              <a:rPr lang="en-US" dirty="0" smtClean="0"/>
              <a:t> </a:t>
            </a:r>
            <a:r>
              <a:rPr lang="en-US" dirty="0" err="1" smtClean="0"/>
              <a:t>خونی</a:t>
            </a:r>
            <a:r>
              <a:rPr lang="en-US" dirty="0" smtClean="0"/>
              <a:t> </a:t>
            </a:r>
            <a:r>
              <a:rPr lang="en-US" dirty="0" err="1" smtClean="0"/>
              <a:t>کمتری</a:t>
            </a:r>
            <a:r>
              <a:rPr lang="en-US" dirty="0" smtClean="0"/>
              <a:t> </a:t>
            </a:r>
            <a:r>
              <a:rPr lang="en-US" dirty="0" err="1" smtClean="0"/>
              <a:t>دارد</a:t>
            </a:r>
            <a:r>
              <a:rPr lang="en-US" dirty="0" smtClean="0"/>
              <a:t>(</a:t>
            </a:r>
            <a:r>
              <a:rPr lang="en-US" dirty="0" err="1" smtClean="0"/>
              <a:t>ممکن</a:t>
            </a:r>
            <a:r>
              <a:rPr lang="en-US" dirty="0" smtClean="0"/>
              <a:t> </a:t>
            </a:r>
            <a:r>
              <a:rPr lang="en-US" dirty="0" err="1" smtClean="0"/>
              <a:t>است</a:t>
            </a:r>
            <a:r>
              <a:rPr lang="en-US" dirty="0" smtClean="0"/>
              <a:t> </a:t>
            </a:r>
            <a:r>
              <a:rPr lang="en-US" dirty="0" err="1" smtClean="0"/>
              <a:t>فرآیند</a:t>
            </a:r>
            <a:r>
              <a:rPr lang="en-US" dirty="0" smtClean="0"/>
              <a:t> </a:t>
            </a:r>
            <a:r>
              <a:rPr lang="en-US" dirty="0" err="1" smtClean="0"/>
              <a:t>التیام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کندتر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 </a:t>
            </a:r>
            <a:r>
              <a:rPr lang="en-US" dirty="0" err="1" smtClean="0"/>
              <a:t>زیرا</a:t>
            </a:r>
            <a:r>
              <a:rPr lang="en-US" dirty="0" smtClean="0"/>
              <a:t> </a:t>
            </a:r>
            <a:r>
              <a:rPr lang="en-US" dirty="0" err="1" smtClean="0"/>
              <a:t>چربی</a:t>
            </a:r>
            <a:r>
              <a:rPr lang="en-US" dirty="0" smtClean="0"/>
              <a:t> </a:t>
            </a:r>
            <a:r>
              <a:rPr lang="en-US" dirty="0" err="1" smtClean="0"/>
              <a:t>باعث</a:t>
            </a:r>
            <a:r>
              <a:rPr lang="en-US" dirty="0" smtClean="0"/>
              <a:t> </a:t>
            </a:r>
            <a:r>
              <a:rPr lang="en-US" dirty="0" err="1" smtClean="0"/>
              <a:t>مشکلاتی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بخیه</a:t>
            </a:r>
            <a:r>
              <a:rPr lang="en-US" dirty="0" smtClean="0"/>
              <a:t> </a:t>
            </a:r>
            <a:r>
              <a:rPr lang="en-US" dirty="0" err="1" smtClean="0"/>
              <a:t>ها</a:t>
            </a:r>
            <a:r>
              <a:rPr lang="en-US" dirty="0" smtClean="0"/>
              <a:t> </a:t>
            </a:r>
            <a:r>
              <a:rPr lang="en-US" dirty="0" err="1" smtClean="0"/>
              <a:t>شده</a:t>
            </a:r>
            <a:r>
              <a:rPr lang="en-US" dirty="0" smtClean="0"/>
              <a:t> و </a:t>
            </a:r>
            <a:r>
              <a:rPr lang="en-US" dirty="0" err="1" smtClean="0"/>
              <a:t>زمینه</a:t>
            </a:r>
            <a:r>
              <a:rPr lang="en-US" dirty="0" smtClean="0"/>
              <a:t> </a:t>
            </a:r>
            <a:r>
              <a:rPr lang="en-US" dirty="0" err="1" smtClean="0"/>
              <a:t>عفونت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را</a:t>
            </a:r>
            <a:r>
              <a:rPr lang="en-US" dirty="0" smtClean="0"/>
              <a:t> </a:t>
            </a:r>
            <a:r>
              <a:rPr lang="en-US" dirty="0" err="1" smtClean="0"/>
              <a:t>مساعد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کند</a:t>
            </a:r>
            <a:r>
              <a:rPr lang="en-US" dirty="0" smtClean="0"/>
              <a:t>،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نتیجه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دیرتر</a:t>
            </a:r>
            <a:r>
              <a:rPr lang="en-US" dirty="0" smtClean="0"/>
              <a:t> </a:t>
            </a:r>
            <a:r>
              <a:rPr lang="en-US" dirty="0" err="1" smtClean="0"/>
              <a:t>بهبود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یابد</a:t>
            </a:r>
            <a:endParaRPr lang="fa-IR" dirty="0" smtClean="0"/>
          </a:p>
          <a:p>
            <a:pPr algn="justLow" rtl="1"/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افراد</a:t>
            </a:r>
            <a:r>
              <a:rPr lang="en-US" dirty="0" smtClean="0"/>
              <a:t> </a:t>
            </a:r>
            <a:r>
              <a:rPr lang="en-US" dirty="0" err="1" smtClean="0"/>
              <a:t>مسن</a:t>
            </a:r>
            <a:r>
              <a:rPr lang="en-US" dirty="0" smtClean="0"/>
              <a:t> </a:t>
            </a:r>
            <a:r>
              <a:rPr lang="en-US" dirty="0" err="1" smtClean="0"/>
              <a:t>نیز</a:t>
            </a:r>
            <a:r>
              <a:rPr lang="en-US" dirty="0" smtClean="0"/>
              <a:t> </a:t>
            </a:r>
            <a:r>
              <a:rPr lang="en-US" dirty="0" err="1" smtClean="0"/>
              <a:t>ممکن</a:t>
            </a:r>
            <a:r>
              <a:rPr lang="en-US" dirty="0" smtClean="0"/>
              <a:t> </a:t>
            </a:r>
            <a:r>
              <a:rPr lang="en-US" dirty="0" err="1" smtClean="0"/>
              <a:t>است</a:t>
            </a:r>
            <a:r>
              <a:rPr lang="en-US" dirty="0" smtClean="0"/>
              <a:t> </a:t>
            </a:r>
            <a:r>
              <a:rPr lang="en-US" dirty="0" err="1" smtClean="0"/>
              <a:t>گردش</a:t>
            </a:r>
            <a:r>
              <a:rPr lang="en-US" dirty="0" smtClean="0"/>
              <a:t> </a:t>
            </a:r>
            <a:r>
              <a:rPr lang="en-US" dirty="0" err="1" smtClean="0"/>
              <a:t>خون</a:t>
            </a:r>
            <a:r>
              <a:rPr lang="en-US" dirty="0" smtClean="0"/>
              <a:t> </a:t>
            </a:r>
            <a:r>
              <a:rPr lang="en-US" dirty="0" err="1" smtClean="0"/>
              <a:t>دچار</a:t>
            </a:r>
            <a:r>
              <a:rPr lang="en-US" dirty="0" smtClean="0"/>
              <a:t> </a:t>
            </a:r>
            <a:r>
              <a:rPr lang="en-US" dirty="0" err="1" smtClean="0"/>
              <a:t>اختلال</a:t>
            </a:r>
            <a:r>
              <a:rPr lang="en-US" dirty="0" smtClean="0"/>
              <a:t> </a:t>
            </a:r>
            <a:r>
              <a:rPr lang="en-US" dirty="0" err="1" smtClean="0"/>
              <a:t>شده</a:t>
            </a:r>
            <a:r>
              <a:rPr lang="en-US" dirty="0" smtClean="0"/>
              <a:t> و </a:t>
            </a:r>
            <a:r>
              <a:rPr lang="en-US" dirty="0" err="1" smtClean="0"/>
              <a:t>همچنین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افرادی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اختلالات</a:t>
            </a:r>
            <a:r>
              <a:rPr lang="en-US" dirty="0" smtClean="0"/>
              <a:t> </a:t>
            </a:r>
            <a:r>
              <a:rPr lang="en-US" dirty="0" err="1" smtClean="0"/>
              <a:t>عروقی</a:t>
            </a:r>
            <a:r>
              <a:rPr lang="en-US" dirty="0" smtClean="0"/>
              <a:t> </a:t>
            </a:r>
            <a:r>
              <a:rPr lang="en-US" dirty="0" err="1" smtClean="0"/>
              <a:t>محیطی</a:t>
            </a:r>
            <a:r>
              <a:rPr lang="en-US" dirty="0" smtClean="0"/>
              <a:t> </a:t>
            </a:r>
            <a:r>
              <a:rPr lang="en-US" dirty="0" err="1" smtClean="0"/>
              <a:t>دارند</a:t>
            </a:r>
            <a:r>
              <a:rPr lang="en-US" dirty="0" smtClean="0"/>
              <a:t>،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اختلالات</a:t>
            </a:r>
            <a:r>
              <a:rPr lang="en-US" dirty="0" smtClean="0"/>
              <a:t> </a:t>
            </a:r>
            <a:r>
              <a:rPr lang="en-US" dirty="0" err="1" smtClean="0"/>
              <a:t>قلبی</a:t>
            </a:r>
            <a:r>
              <a:rPr lang="en-US" dirty="0" smtClean="0"/>
              <a:t> </a:t>
            </a:r>
            <a:r>
              <a:rPr lang="en-US" dirty="0" err="1" smtClean="0"/>
              <a:t>عروقی</a:t>
            </a:r>
            <a:r>
              <a:rPr lang="en-US" dirty="0" smtClean="0"/>
              <a:t>، </a:t>
            </a:r>
            <a:r>
              <a:rPr lang="en-US" dirty="0" err="1" smtClean="0"/>
              <a:t>افزایش</a:t>
            </a:r>
            <a:r>
              <a:rPr lang="en-US" dirty="0" smtClean="0"/>
              <a:t> </a:t>
            </a:r>
            <a:r>
              <a:rPr lang="en-US" dirty="0" err="1" smtClean="0"/>
              <a:t>فشار</a:t>
            </a:r>
            <a:r>
              <a:rPr lang="en-US" dirty="0" smtClean="0"/>
              <a:t> </a:t>
            </a:r>
            <a:r>
              <a:rPr lang="en-US" dirty="0" err="1" smtClean="0"/>
              <a:t>خون</a:t>
            </a:r>
            <a:r>
              <a:rPr lang="en-US" dirty="0" smtClean="0"/>
              <a:t> و </a:t>
            </a:r>
            <a:r>
              <a:rPr lang="en-US" dirty="0" err="1" smtClean="0"/>
              <a:t>دیابت</a:t>
            </a:r>
            <a:r>
              <a:rPr lang="en-US" dirty="0" smtClean="0"/>
              <a:t> </a:t>
            </a:r>
            <a:r>
              <a:rPr lang="en-US" dirty="0" err="1" smtClean="0"/>
              <a:t>شیرین</a:t>
            </a:r>
            <a:r>
              <a:rPr lang="en-US" dirty="0" smtClean="0"/>
              <a:t> </a:t>
            </a:r>
            <a:r>
              <a:rPr lang="en-US" dirty="0" err="1" smtClean="0"/>
              <a:t>جزء</a:t>
            </a:r>
            <a:r>
              <a:rPr lang="en-US" dirty="0" smtClean="0"/>
              <a:t> </a:t>
            </a:r>
            <a:r>
              <a:rPr lang="en-US" dirty="0" err="1" smtClean="0"/>
              <a:t>عواملی</a:t>
            </a:r>
            <a:r>
              <a:rPr lang="en-US" dirty="0" smtClean="0"/>
              <a:t> </a:t>
            </a:r>
            <a:r>
              <a:rPr lang="en-US" dirty="0" err="1" smtClean="0"/>
              <a:t>هستند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بر</a:t>
            </a:r>
            <a:r>
              <a:rPr lang="en-US" dirty="0" smtClean="0"/>
              <a:t> </a:t>
            </a:r>
            <a:r>
              <a:rPr lang="en-US" dirty="0" err="1" smtClean="0"/>
              <a:t>روی</a:t>
            </a:r>
            <a:r>
              <a:rPr lang="en-US" dirty="0" smtClean="0"/>
              <a:t> </a:t>
            </a:r>
            <a:r>
              <a:rPr lang="en-US" dirty="0" err="1" smtClean="0"/>
              <a:t>التیام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تاثیر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گذارند</a:t>
            </a:r>
            <a:r>
              <a:rPr lang="fa-IR" dirty="0" smtClean="0"/>
              <a:t>.</a:t>
            </a:r>
          </a:p>
          <a:p>
            <a:pPr algn="justLow" rtl="1"/>
            <a:r>
              <a:rPr lang="en-US" dirty="0" err="1" smtClean="0"/>
              <a:t>اکسیژن</a:t>
            </a:r>
            <a:r>
              <a:rPr lang="en-US" dirty="0" smtClean="0"/>
              <a:t> </a:t>
            </a:r>
            <a:r>
              <a:rPr lang="en-US" dirty="0" err="1" smtClean="0"/>
              <a:t>گیری</a:t>
            </a:r>
            <a:r>
              <a:rPr lang="en-US" dirty="0" smtClean="0"/>
              <a:t> </a:t>
            </a:r>
            <a:r>
              <a:rPr lang="en-US" dirty="0" err="1" smtClean="0"/>
              <a:t>نیز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افرادی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کم</a:t>
            </a:r>
            <a:r>
              <a:rPr lang="en-US" dirty="0" smtClean="0"/>
              <a:t> </a:t>
            </a:r>
            <a:r>
              <a:rPr lang="en-US" dirty="0" err="1" smtClean="0"/>
              <a:t>خونی</a:t>
            </a:r>
            <a:r>
              <a:rPr lang="en-US" dirty="0" smtClean="0"/>
              <a:t> </a:t>
            </a:r>
            <a:r>
              <a:rPr lang="en-US" dirty="0" err="1" smtClean="0"/>
              <a:t>دارند</a:t>
            </a:r>
            <a:r>
              <a:rPr lang="en-US" dirty="0" smtClean="0"/>
              <a:t> </a:t>
            </a:r>
            <a:r>
              <a:rPr lang="en-US" dirty="0" err="1" smtClean="0"/>
              <a:t>کاهش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یابد</a:t>
            </a:r>
            <a:r>
              <a:rPr lang="en-US" dirty="0" smtClean="0"/>
              <a:t> و </a:t>
            </a:r>
            <a:r>
              <a:rPr lang="en-US" dirty="0" err="1" smtClean="0"/>
              <a:t>همچنین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اختلالات</a:t>
            </a:r>
            <a:r>
              <a:rPr lang="en-US" dirty="0" smtClean="0"/>
              <a:t> </a:t>
            </a:r>
            <a:r>
              <a:rPr lang="en-US" dirty="0" err="1" smtClean="0"/>
              <a:t>مزمن</a:t>
            </a:r>
            <a:r>
              <a:rPr lang="en-US" dirty="0" smtClean="0"/>
              <a:t> </a:t>
            </a:r>
            <a:r>
              <a:rPr lang="en-US" dirty="0" err="1" smtClean="0"/>
              <a:t>تنفسی</a:t>
            </a:r>
            <a:r>
              <a:rPr lang="en-US" dirty="0" smtClean="0"/>
              <a:t> و </a:t>
            </a:r>
            <a:r>
              <a:rPr lang="en-US" dirty="0" err="1" smtClean="0"/>
              <a:t>افرادی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سیگار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کشند</a:t>
            </a:r>
            <a:r>
              <a:rPr lang="en-US" dirty="0" smtClean="0"/>
              <a:t> </a:t>
            </a:r>
            <a:r>
              <a:rPr lang="en-US" dirty="0" err="1" smtClean="0"/>
              <a:t>نیز</a:t>
            </a:r>
            <a:r>
              <a:rPr lang="en-US" dirty="0" smtClean="0"/>
              <a:t> </a:t>
            </a:r>
            <a:r>
              <a:rPr lang="en-US" dirty="0" err="1" smtClean="0"/>
              <a:t>اکسیژن</a:t>
            </a:r>
            <a:r>
              <a:rPr lang="en-US" dirty="0" smtClean="0"/>
              <a:t> </a:t>
            </a:r>
            <a:r>
              <a:rPr lang="en-US" dirty="0" err="1" smtClean="0"/>
              <a:t>گیری</a:t>
            </a:r>
            <a:r>
              <a:rPr lang="en-US" dirty="0" smtClean="0"/>
              <a:t> </a:t>
            </a:r>
            <a:r>
              <a:rPr lang="en-US" dirty="0" err="1" smtClean="0"/>
              <a:t>مختل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.</a:t>
            </a:r>
          </a:p>
          <a:p>
            <a:pPr algn="r" rtl="1"/>
            <a:endParaRPr lang="en-US" dirty="0"/>
          </a:p>
        </p:txBody>
      </p:sp>
      <p:pic>
        <p:nvPicPr>
          <p:cNvPr id="1027" name="Picture 3" descr="D:\Users\mostafa\Desktop\cellule\جریان خون\ADA50C29-C6F3-04B0-1AD5ED292E1D729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21771"/>
            <a:ext cx="1752600" cy="2704011"/>
          </a:xfrm>
          <a:prstGeom prst="rect">
            <a:avLst/>
          </a:prstGeom>
          <a:noFill/>
        </p:spPr>
      </p:pic>
      <p:pic>
        <p:nvPicPr>
          <p:cNvPr id="1028" name="Picture 4" descr="D:\Users\mostafa\Desktop\cellule\جریان خون\Bloed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43" y="2743199"/>
            <a:ext cx="2362200" cy="41148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35"/>
    </mc:Choice>
    <mc:Fallback xmlns="">
      <p:transition spd="slow" advTm="80535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Users\mostafa\Desktop\cellule\زخم\100928953689.JPG"/>
          <p:cNvPicPr>
            <a:picLocks noChangeAspect="1" noChangeArrowheads="1"/>
          </p:cNvPicPr>
          <p:nvPr/>
        </p:nvPicPr>
        <p:blipFill>
          <a:blip r:embed="rId2">
            <a:lum bright="53000" contrast="-12000"/>
          </a:blip>
          <a:srcRect/>
          <a:stretch>
            <a:fillRect/>
          </a:stretch>
        </p:blipFill>
        <p:spPr bwMode="auto">
          <a:xfrm>
            <a:off x="0" y="1828800"/>
            <a:ext cx="5181600" cy="2209799"/>
          </a:xfrm>
          <a:prstGeom prst="rect">
            <a:avLst/>
          </a:prstGeom>
          <a:noFill/>
        </p:spPr>
      </p:pic>
      <p:pic>
        <p:nvPicPr>
          <p:cNvPr id="1026" name="Picture 2" descr="D:\Users\mostafa\Desktop\cellule\زخم\New folder\1_sadati-taz1.jpg"/>
          <p:cNvPicPr>
            <a:picLocks noChangeAspect="1" noChangeArrowheads="1"/>
          </p:cNvPicPr>
          <p:nvPr/>
        </p:nvPicPr>
        <p:blipFill>
          <a:blip r:embed="rId3">
            <a:lum bright="39000" contrast="-31000"/>
          </a:blip>
          <a:srcRect/>
          <a:stretch>
            <a:fillRect/>
          </a:stretch>
        </p:blipFill>
        <p:spPr bwMode="auto">
          <a:xfrm>
            <a:off x="5791201" y="0"/>
            <a:ext cx="3352800" cy="18287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295400"/>
          </a:xfrm>
        </p:spPr>
        <p:txBody>
          <a:bodyPr>
            <a:normAutofit/>
          </a:bodyPr>
          <a:lstStyle/>
          <a:p>
            <a:pPr algn="r" rtl="1"/>
            <a:r>
              <a:rPr lang="en-US" dirty="0" err="1" smtClean="0"/>
              <a:t>وضعیت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5486400" cy="210312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r" rtl="1"/>
            <a:r>
              <a:rPr lang="en-US" dirty="0" err="1" smtClean="0"/>
              <a:t>شرایط</a:t>
            </a:r>
            <a:r>
              <a:rPr lang="en-US" dirty="0" smtClean="0"/>
              <a:t> </a:t>
            </a:r>
            <a:r>
              <a:rPr lang="en-US" dirty="0" err="1" smtClean="0"/>
              <a:t>ویژه</a:t>
            </a:r>
            <a:r>
              <a:rPr lang="en-US" dirty="0" smtClean="0"/>
              <a:t> </a:t>
            </a:r>
            <a:r>
              <a:rPr lang="en-US" dirty="0" err="1" smtClean="0"/>
              <a:t>یک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روی</a:t>
            </a:r>
            <a:r>
              <a:rPr lang="en-US" dirty="0" smtClean="0"/>
              <a:t> </a:t>
            </a:r>
            <a:r>
              <a:rPr lang="en-US" dirty="0" err="1" smtClean="0"/>
              <a:t>بهبود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تاثیر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گذارد</a:t>
            </a:r>
            <a:r>
              <a:rPr lang="en-US" dirty="0" smtClean="0"/>
              <a:t> .</a:t>
            </a:r>
            <a:r>
              <a:rPr lang="en-US" dirty="0" err="1" smtClean="0"/>
              <a:t>یک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بزرگ</a:t>
            </a:r>
            <a:r>
              <a:rPr lang="en-US" dirty="0" smtClean="0"/>
              <a:t>، </a:t>
            </a:r>
            <a:r>
              <a:rPr lang="en-US" dirty="0" err="1" smtClean="0"/>
              <a:t>آلوده</a:t>
            </a:r>
            <a:r>
              <a:rPr lang="en-US" dirty="0" smtClean="0"/>
              <a:t>، </a:t>
            </a:r>
            <a:r>
              <a:rPr lang="en-US" dirty="0" err="1" smtClean="0"/>
              <a:t>عفونی</a:t>
            </a:r>
            <a:r>
              <a:rPr lang="en-US" dirty="0" smtClean="0"/>
              <a:t> و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زخمی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جسم</a:t>
            </a:r>
            <a:r>
              <a:rPr lang="en-US" dirty="0" smtClean="0"/>
              <a:t> </a:t>
            </a:r>
            <a:r>
              <a:rPr lang="en-US" dirty="0" err="1" smtClean="0"/>
              <a:t>خارجی</a:t>
            </a:r>
            <a:r>
              <a:rPr lang="en-US" dirty="0" smtClean="0"/>
              <a:t> </a:t>
            </a:r>
            <a:r>
              <a:rPr lang="en-US" dirty="0" err="1" smtClean="0"/>
              <a:t>دارد</a:t>
            </a:r>
            <a:r>
              <a:rPr lang="en-US" dirty="0" smtClean="0"/>
              <a:t>، </a:t>
            </a:r>
            <a:r>
              <a:rPr lang="en-US" dirty="0" err="1" smtClean="0"/>
              <a:t>دیرتر</a:t>
            </a:r>
            <a:r>
              <a:rPr lang="en-US" dirty="0" smtClean="0"/>
              <a:t> </a:t>
            </a:r>
            <a:r>
              <a:rPr lang="en-US" dirty="0" err="1" smtClean="0"/>
              <a:t>بهبود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یابد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7" name="Picture 5" descr="D:\Users\mostafa\Desktop\cellule\زخم\8907685460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038600"/>
            <a:ext cx="2590800" cy="2819400"/>
          </a:xfrm>
          <a:prstGeom prst="rect">
            <a:avLst/>
          </a:prstGeom>
          <a:noFill/>
        </p:spPr>
      </p:pic>
      <p:pic>
        <p:nvPicPr>
          <p:cNvPr id="3078" name="Picture 6" descr="D:\Users\mostafa\Desktop\cellule\زخم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351866"/>
            <a:ext cx="2438400" cy="2506134"/>
          </a:xfrm>
          <a:prstGeom prst="rect">
            <a:avLst/>
          </a:prstGeom>
          <a:noFill/>
        </p:spPr>
      </p:pic>
      <p:pic>
        <p:nvPicPr>
          <p:cNvPr id="3079" name="Picture 7" descr="D:\Users\mostafa\Desktop\cellule\زخم\4354365086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1828800"/>
            <a:ext cx="3962400" cy="2209800"/>
          </a:xfrm>
          <a:prstGeom prst="rect">
            <a:avLst/>
          </a:prstGeom>
          <a:noFill/>
        </p:spPr>
      </p:pic>
      <p:pic>
        <p:nvPicPr>
          <p:cNvPr id="6146" name="Picture 2" descr="D:\Users\mostafa\Desktop\cellule\زخم\New folder\first-aid-for-dog-bit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981197" y="-1981201"/>
            <a:ext cx="1828801" cy="5791202"/>
          </a:xfrm>
          <a:prstGeom prst="rect">
            <a:avLst/>
          </a:prstGeom>
          <a:noFill/>
        </p:spPr>
      </p:pic>
      <p:pic>
        <p:nvPicPr>
          <p:cNvPr id="2050" name="Picture 2" descr="D:\Users\mostafa\Desktop\cellule\زخم\New folder\196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800600"/>
            <a:ext cx="3810000" cy="205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78"/>
    </mc:Choice>
    <mc:Fallback xmlns="">
      <p:transition spd="slow" advTm="22778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mostafa\Desktop\cellule\زخم\New folder\Stethoscope.jpg"/>
          <p:cNvPicPr>
            <a:picLocks noChangeAspect="1" noChangeArrowheads="1"/>
          </p:cNvPicPr>
          <p:nvPr/>
        </p:nvPicPr>
        <p:blipFill>
          <a:blip r:embed="rId2">
            <a:lum bright="36000" contrast="-25000"/>
          </a:blip>
          <a:srcRect/>
          <a:stretch>
            <a:fillRect/>
          </a:stretch>
        </p:blipFill>
        <p:spPr bwMode="auto">
          <a:xfrm>
            <a:off x="3048001" y="0"/>
            <a:ext cx="3276599" cy="449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2895600" cy="685800"/>
          </a:xfrm>
        </p:spPr>
        <p:txBody>
          <a:bodyPr>
            <a:normAutofit/>
          </a:bodyPr>
          <a:lstStyle/>
          <a:p>
            <a:pPr algn="r" rtl="1"/>
            <a:r>
              <a:rPr lang="en-US" sz="3600" dirty="0" err="1" smtClean="0"/>
              <a:t>سلامت</a:t>
            </a:r>
            <a:r>
              <a:rPr lang="en-US" sz="3600" dirty="0" smtClean="0"/>
              <a:t> </a:t>
            </a:r>
            <a:r>
              <a:rPr lang="en-US" sz="3600" dirty="0" err="1" smtClean="0"/>
              <a:t>کلی</a:t>
            </a:r>
            <a:r>
              <a:rPr lang="en-US" sz="3600" dirty="0" smtClean="0"/>
              <a:t> </a:t>
            </a:r>
            <a:r>
              <a:rPr lang="en-US" sz="3600" dirty="0" err="1" smtClean="0"/>
              <a:t>مددجو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838200"/>
            <a:ext cx="3505200" cy="3810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justLow" rtl="1"/>
            <a:r>
              <a:rPr lang="en-US" dirty="0" err="1" smtClean="0"/>
              <a:t>یبمارانی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تغذیه</a:t>
            </a:r>
            <a:r>
              <a:rPr lang="en-US" dirty="0" smtClean="0"/>
              <a:t> </a:t>
            </a:r>
            <a:r>
              <a:rPr lang="en-US" dirty="0" err="1" smtClean="0"/>
              <a:t>کافی</a:t>
            </a:r>
            <a:r>
              <a:rPr lang="en-US" dirty="0" smtClean="0"/>
              <a:t> </a:t>
            </a:r>
            <a:r>
              <a:rPr lang="en-US" dirty="0" err="1" smtClean="0"/>
              <a:t>ندارند</a:t>
            </a:r>
            <a:r>
              <a:rPr lang="en-US" dirty="0" smtClean="0"/>
              <a:t>،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داروهای</a:t>
            </a:r>
            <a:r>
              <a:rPr lang="en-US" dirty="0" smtClean="0"/>
              <a:t> </a:t>
            </a:r>
            <a:r>
              <a:rPr lang="en-US" dirty="0" err="1" smtClean="0"/>
              <a:t>استروئیدی</a:t>
            </a:r>
            <a:r>
              <a:rPr lang="en-US" dirty="0" smtClean="0"/>
              <a:t> </a:t>
            </a:r>
            <a:r>
              <a:rPr lang="en-US" dirty="0" err="1" smtClean="0"/>
              <a:t>استفاده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کنند</a:t>
            </a:r>
            <a:r>
              <a:rPr lang="en-US" dirty="0" smtClean="0"/>
              <a:t> و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بعد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عمل</a:t>
            </a:r>
            <a:r>
              <a:rPr lang="en-US" dirty="0" smtClean="0"/>
              <a:t> </a:t>
            </a:r>
            <a:r>
              <a:rPr lang="en-US" dirty="0" err="1" smtClean="0"/>
              <a:t>رادیوتراپی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گیرند</a:t>
            </a:r>
            <a:r>
              <a:rPr lang="en-US" dirty="0" smtClean="0"/>
              <a:t>، </a:t>
            </a:r>
            <a:r>
              <a:rPr lang="en-US" dirty="0" err="1" smtClean="0"/>
              <a:t>خطر</a:t>
            </a:r>
            <a:r>
              <a:rPr lang="en-US" dirty="0" smtClean="0"/>
              <a:t> </a:t>
            </a:r>
            <a:r>
              <a:rPr lang="en-US" dirty="0" err="1" smtClean="0"/>
              <a:t>زیادی</a:t>
            </a:r>
            <a:r>
              <a:rPr lang="en-US" dirty="0" smtClean="0"/>
              <a:t> </a:t>
            </a:r>
            <a:r>
              <a:rPr lang="en-US" dirty="0" err="1" smtClean="0"/>
              <a:t>برای</a:t>
            </a:r>
            <a:r>
              <a:rPr lang="en-US" dirty="0" smtClean="0"/>
              <a:t> </a:t>
            </a:r>
            <a:r>
              <a:rPr lang="en-US" dirty="0" err="1" smtClean="0"/>
              <a:t>عدم</a:t>
            </a:r>
            <a:r>
              <a:rPr lang="en-US" dirty="0" smtClean="0"/>
              <a:t> </a:t>
            </a:r>
            <a:r>
              <a:rPr lang="en-US" dirty="0" err="1" smtClean="0"/>
              <a:t>التیام</a:t>
            </a:r>
            <a:r>
              <a:rPr lang="en-US" dirty="0" smtClean="0"/>
              <a:t> </a:t>
            </a:r>
            <a:r>
              <a:rPr lang="en-US" dirty="0" err="1" smtClean="0"/>
              <a:t>زخمشان</a:t>
            </a:r>
            <a:r>
              <a:rPr lang="en-US" dirty="0" smtClean="0"/>
              <a:t> </a:t>
            </a:r>
            <a:r>
              <a:rPr lang="en-US" dirty="0" err="1" smtClean="0"/>
              <a:t>وجود</a:t>
            </a:r>
            <a:r>
              <a:rPr lang="en-US" dirty="0" smtClean="0"/>
              <a:t> </a:t>
            </a:r>
            <a:r>
              <a:rPr lang="en-US" dirty="0" err="1" smtClean="0"/>
              <a:t>دارد</a:t>
            </a:r>
            <a:r>
              <a:rPr lang="en-US" dirty="0" smtClean="0"/>
              <a:t> و </a:t>
            </a:r>
            <a:r>
              <a:rPr lang="en-US" dirty="0" err="1" smtClean="0"/>
              <a:t>معمولا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آن</a:t>
            </a:r>
            <a:r>
              <a:rPr lang="en-US" dirty="0" smtClean="0"/>
              <a:t> </a:t>
            </a:r>
            <a:r>
              <a:rPr lang="en-US" dirty="0" err="1" smtClean="0"/>
              <a:t>ها</a:t>
            </a:r>
            <a:r>
              <a:rPr lang="en-US" dirty="0" smtClean="0"/>
              <a:t> </a:t>
            </a:r>
            <a:r>
              <a:rPr lang="en-US" dirty="0" err="1" smtClean="0"/>
              <a:t>همراه</a:t>
            </a:r>
            <a:r>
              <a:rPr lang="en-US" dirty="0" smtClean="0"/>
              <a:t> </a:t>
            </a:r>
            <a:r>
              <a:rPr lang="en-US" dirty="0" err="1" smtClean="0"/>
              <a:t>با</a:t>
            </a:r>
            <a:r>
              <a:rPr lang="en-US" dirty="0" smtClean="0"/>
              <a:t> </a:t>
            </a:r>
            <a:r>
              <a:rPr lang="en-US" dirty="0" err="1" smtClean="0"/>
              <a:t>عوارض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باشد</a:t>
            </a:r>
            <a:r>
              <a:rPr lang="en-US" dirty="0" smtClean="0"/>
              <a:t>. </a:t>
            </a:r>
            <a:r>
              <a:rPr lang="en-US" dirty="0" err="1" smtClean="0"/>
              <a:t>وجود</a:t>
            </a:r>
            <a:r>
              <a:rPr lang="en-US" dirty="0" smtClean="0"/>
              <a:t> </a:t>
            </a:r>
            <a:r>
              <a:rPr lang="en-US" dirty="0" err="1" smtClean="0"/>
              <a:t>بیماری</a:t>
            </a:r>
            <a:r>
              <a:rPr lang="en-US" dirty="0" smtClean="0"/>
              <a:t> </a:t>
            </a:r>
            <a:r>
              <a:rPr lang="en-US" dirty="0" err="1" smtClean="0"/>
              <a:t>های</a:t>
            </a:r>
            <a:r>
              <a:rPr lang="en-US" dirty="0" smtClean="0"/>
              <a:t> </a:t>
            </a:r>
            <a:r>
              <a:rPr lang="en-US" dirty="0" err="1" smtClean="0"/>
              <a:t>جسمی</a:t>
            </a:r>
            <a:r>
              <a:rPr lang="en-US" dirty="0" smtClean="0"/>
              <a:t> </a:t>
            </a:r>
            <a:r>
              <a:rPr lang="en-US" dirty="0" err="1" smtClean="0"/>
              <a:t>مزمن</a:t>
            </a:r>
            <a:r>
              <a:rPr lang="en-US" dirty="0" smtClean="0"/>
              <a:t>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فشارهای</a:t>
            </a:r>
            <a:r>
              <a:rPr lang="en-US" dirty="0" smtClean="0"/>
              <a:t> </a:t>
            </a:r>
            <a:r>
              <a:rPr lang="en-US" dirty="0" err="1" smtClean="0"/>
              <a:t>روانی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تواند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التیام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تاثیر</a:t>
            </a:r>
            <a:r>
              <a:rPr lang="en-US" dirty="0" smtClean="0"/>
              <a:t> </a:t>
            </a:r>
            <a:r>
              <a:rPr lang="en-US" dirty="0" err="1" smtClean="0"/>
              <a:t>منفی</a:t>
            </a:r>
            <a:r>
              <a:rPr lang="en-US" dirty="0" smtClean="0"/>
              <a:t> </a:t>
            </a:r>
            <a:r>
              <a:rPr lang="en-US" dirty="0" err="1" smtClean="0"/>
              <a:t>داشته</a:t>
            </a:r>
            <a:r>
              <a:rPr lang="en-US" dirty="0" smtClean="0"/>
              <a:t> </a:t>
            </a:r>
            <a:r>
              <a:rPr lang="en-US" dirty="0" err="1" smtClean="0"/>
              <a:t>باشد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4" name="Picture 2" descr="D:\Users\mostafa\Desktop\cellule\زخم\New folder\00048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48000" cy="1828800"/>
          </a:xfrm>
          <a:prstGeom prst="rect">
            <a:avLst/>
          </a:prstGeom>
          <a:noFill/>
        </p:spPr>
      </p:pic>
      <p:pic>
        <p:nvPicPr>
          <p:cNvPr id="1026" name="Picture 2" descr="D:\Users\mostafa\Desktop\cellule\زخم\New folder\استروئید\boldabol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00"/>
            <a:ext cx="1676400" cy="2590800"/>
          </a:xfrm>
          <a:prstGeom prst="rect">
            <a:avLst/>
          </a:prstGeom>
          <a:noFill/>
        </p:spPr>
      </p:pic>
      <p:pic>
        <p:nvPicPr>
          <p:cNvPr id="1027" name="Picture 3" descr="D:\Users\mostafa\Desktop\cellule\زخم\New folder\استروئید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905000"/>
            <a:ext cx="1352550" cy="2590800"/>
          </a:xfrm>
          <a:prstGeom prst="rect">
            <a:avLst/>
          </a:prstGeom>
          <a:noFill/>
        </p:spPr>
      </p:pic>
      <p:pic>
        <p:nvPicPr>
          <p:cNvPr id="1028" name="Picture 4" descr="D:\Users\mostafa\Desktop\cellule\زخم\New folder\استروئید\2e44a4850bdf72eb1f97116c007dfff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1999"/>
            <a:ext cx="2133600" cy="2286001"/>
          </a:xfrm>
          <a:prstGeom prst="rect">
            <a:avLst/>
          </a:prstGeom>
          <a:noFill/>
        </p:spPr>
      </p:pic>
      <p:pic>
        <p:nvPicPr>
          <p:cNvPr id="1030" name="Picture 6" descr="D:\Users\mostafa\Desktop\cellule\زخم\New folder\checku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0"/>
            <a:ext cx="2819400" cy="4495799"/>
          </a:xfrm>
          <a:prstGeom prst="rect">
            <a:avLst/>
          </a:prstGeom>
          <a:noFill/>
        </p:spPr>
      </p:pic>
      <p:pic>
        <p:nvPicPr>
          <p:cNvPr id="1031" name="Picture 7" descr="D:\Users\mostafa\Desktop\cellule\زخم\New folder\robotpatient-am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43488" y="4495800"/>
            <a:ext cx="4100512" cy="2362199"/>
          </a:xfrm>
          <a:prstGeom prst="rect">
            <a:avLst/>
          </a:prstGeom>
          <a:noFill/>
        </p:spPr>
      </p:pic>
      <p:pic>
        <p:nvPicPr>
          <p:cNvPr id="1032" name="Picture 8" descr="D:\Users\mostafa\Desktop\cellule\زخم\New folder\استروئید\synergy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33600" y="4572000"/>
            <a:ext cx="2895600" cy="228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66"/>
    </mc:Choice>
    <mc:Fallback xmlns="">
      <p:transition spd="slow" advTm="4026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mostafa\Desktop\cellule\هموستاز\Homeostasis-Vitality-medium.jpg"/>
          <p:cNvPicPr>
            <a:picLocks noChangeAspect="1" noChangeArrowheads="1"/>
          </p:cNvPicPr>
          <p:nvPr/>
        </p:nvPicPr>
        <p:blipFill>
          <a:blip r:embed="rId4">
            <a:lum bright="51000" contrast="-32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 rtl="1"/>
            <a:r>
              <a:rPr lang="en-US" sz="2800" dirty="0" err="1" smtClean="0"/>
              <a:t>پیشگفتار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198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r" rtl="1"/>
            <a:r>
              <a:rPr lang="en-US" sz="2000" dirty="0" smtClean="0"/>
              <a:t>بهنگام حوادث تهدید کننده </a:t>
            </a:r>
            <a:r>
              <a:rPr lang="en-US" sz="2000" dirty="0" err="1" smtClean="0"/>
              <a:t>یا</a:t>
            </a:r>
            <a:r>
              <a:rPr lang="en-US" sz="2000" dirty="0" smtClean="0"/>
              <a:t> </a:t>
            </a:r>
            <a:r>
              <a:rPr lang="en-US" sz="2000" dirty="0" err="1" smtClean="0"/>
              <a:t>صدمات،عکس</a:t>
            </a:r>
            <a:r>
              <a:rPr lang="en-US" sz="2000" dirty="0" smtClean="0"/>
              <a:t> </a:t>
            </a:r>
            <a:r>
              <a:rPr lang="en-US" sz="2000" dirty="0" err="1" smtClean="0"/>
              <a:t>العمل</a:t>
            </a:r>
            <a:r>
              <a:rPr lang="en-US" sz="2000" dirty="0" smtClean="0"/>
              <a:t> </a:t>
            </a:r>
            <a:r>
              <a:rPr lang="en-US" sz="2000" dirty="0" err="1" smtClean="0"/>
              <a:t>بدن</a:t>
            </a:r>
            <a:r>
              <a:rPr lang="en-US" sz="2000" dirty="0" smtClean="0"/>
              <a:t> شامل </a:t>
            </a:r>
            <a:r>
              <a:rPr lang="en-US" sz="2000" dirty="0" err="1" smtClean="0"/>
              <a:t>تغییرات</a:t>
            </a:r>
            <a:r>
              <a:rPr lang="en-US" sz="2000" dirty="0" smtClean="0"/>
              <a:t> </a:t>
            </a:r>
            <a:r>
              <a:rPr lang="en-US" sz="2000" dirty="0" err="1" smtClean="0"/>
              <a:t>عملکردی</a:t>
            </a:r>
            <a:r>
              <a:rPr lang="en-US" sz="2000" dirty="0" smtClean="0"/>
              <a:t> و </a:t>
            </a:r>
            <a:r>
              <a:rPr lang="en-US" sz="2000" dirty="0" err="1" smtClean="0"/>
              <a:t>ساختاری</a:t>
            </a:r>
            <a:r>
              <a:rPr lang="en-US" sz="2000" dirty="0" smtClean="0"/>
              <a:t> </a:t>
            </a:r>
            <a:r>
              <a:rPr lang="en-US" sz="2000" dirty="0" err="1" smtClean="0"/>
              <a:t>است</a:t>
            </a:r>
            <a:r>
              <a:rPr lang="en-US" sz="2000" dirty="0" smtClean="0"/>
              <a:t>. </a:t>
            </a:r>
            <a:r>
              <a:rPr lang="en-US" sz="2000" dirty="0" err="1" smtClean="0"/>
              <a:t>این</a:t>
            </a:r>
            <a:r>
              <a:rPr lang="en-US" sz="2000" dirty="0" smtClean="0"/>
              <a:t> </a:t>
            </a:r>
            <a:r>
              <a:rPr lang="en-US" sz="2000" dirty="0" err="1" smtClean="0"/>
              <a:t>تغییرات</a:t>
            </a:r>
            <a:r>
              <a:rPr lang="en-US" sz="2000" dirty="0" smtClean="0"/>
              <a:t> </a:t>
            </a:r>
            <a:r>
              <a:rPr lang="en-US" sz="2000" dirty="0" err="1" smtClean="0"/>
              <a:t>یا</a:t>
            </a:r>
            <a:r>
              <a:rPr lang="en-US" sz="2000" dirty="0" smtClean="0"/>
              <a:t> </a:t>
            </a:r>
            <a:r>
              <a:rPr lang="en-US" sz="2000" dirty="0" err="1" smtClean="0"/>
              <a:t>اثرات</a:t>
            </a:r>
            <a:r>
              <a:rPr lang="en-US" sz="2000" dirty="0" smtClean="0"/>
              <a:t> </a:t>
            </a:r>
            <a:r>
              <a:rPr lang="en-US" sz="2000" dirty="0" err="1" smtClean="0"/>
              <a:t>مثبت</a:t>
            </a:r>
            <a:r>
              <a:rPr lang="en-US" sz="2000" dirty="0" smtClean="0"/>
              <a:t>)</a:t>
            </a:r>
            <a:r>
              <a:rPr lang="en-US" sz="2000" dirty="0" err="1" smtClean="0"/>
              <a:t>سازگاری</a:t>
            </a:r>
            <a:r>
              <a:rPr lang="en-US" sz="2000" dirty="0" smtClean="0"/>
              <a:t>(</a:t>
            </a:r>
            <a:r>
              <a:rPr lang="en-US" sz="2000" dirty="0" err="1" smtClean="0"/>
              <a:t>دارند</a:t>
            </a:r>
            <a:r>
              <a:rPr lang="en-US" sz="2000" dirty="0" smtClean="0"/>
              <a:t> و </a:t>
            </a:r>
            <a:r>
              <a:rPr lang="en-US" sz="2000" dirty="0" err="1" smtClean="0"/>
              <a:t>یا</a:t>
            </a:r>
            <a:r>
              <a:rPr lang="en-US" sz="2000" dirty="0" smtClean="0"/>
              <a:t> </a:t>
            </a:r>
            <a:r>
              <a:rPr lang="en-US" sz="2000" dirty="0" err="1" smtClean="0"/>
              <a:t>اثر</a:t>
            </a:r>
            <a:r>
              <a:rPr lang="en-US" sz="2000" dirty="0" smtClean="0"/>
              <a:t> </a:t>
            </a:r>
            <a:r>
              <a:rPr lang="en-US" sz="2000" dirty="0" err="1" smtClean="0"/>
              <a:t>منفی</a:t>
            </a:r>
            <a:r>
              <a:rPr lang="en-US" sz="2000" dirty="0" smtClean="0"/>
              <a:t> )</a:t>
            </a:r>
            <a:r>
              <a:rPr lang="en-US" sz="2000" dirty="0" err="1" smtClean="0"/>
              <a:t>ناسازگاری</a:t>
            </a:r>
            <a:r>
              <a:rPr lang="en-US" sz="2000" dirty="0" smtClean="0"/>
              <a:t>(</a:t>
            </a:r>
            <a:r>
              <a:rPr lang="en-US" sz="2000" dirty="0" err="1" smtClean="0"/>
              <a:t>مکانیسمهای</a:t>
            </a:r>
            <a:r>
              <a:rPr lang="en-US" sz="2000" dirty="0" smtClean="0"/>
              <a:t> </a:t>
            </a:r>
            <a:r>
              <a:rPr lang="en-US" sz="2000" dirty="0" err="1" smtClean="0"/>
              <a:t>دفاعی</a:t>
            </a:r>
            <a:r>
              <a:rPr lang="en-US" sz="2000" dirty="0" smtClean="0"/>
              <a:t> </a:t>
            </a:r>
            <a:r>
              <a:rPr lang="en-US" sz="2000" dirty="0" err="1" smtClean="0"/>
              <a:t>بدن</a:t>
            </a:r>
            <a:r>
              <a:rPr lang="en-US" sz="2000" dirty="0" smtClean="0"/>
              <a:t> </a:t>
            </a:r>
            <a:r>
              <a:rPr lang="en-US" sz="2000" dirty="0" err="1" smtClean="0"/>
              <a:t>در</a:t>
            </a:r>
            <a:r>
              <a:rPr lang="en-US" sz="2000" dirty="0" smtClean="0"/>
              <a:t> </a:t>
            </a:r>
            <a:r>
              <a:rPr lang="en-US" sz="2000" dirty="0" err="1" smtClean="0"/>
              <a:t>سازگاری</a:t>
            </a:r>
            <a:r>
              <a:rPr lang="en-US" sz="2000" dirty="0" smtClean="0"/>
              <a:t> </a:t>
            </a:r>
            <a:r>
              <a:rPr lang="en-US" sz="2000" dirty="0" err="1" smtClean="0"/>
              <a:t>یا</a:t>
            </a:r>
            <a:r>
              <a:rPr lang="en-US" sz="2000" dirty="0" smtClean="0"/>
              <a:t> </a:t>
            </a:r>
            <a:r>
              <a:rPr lang="en-US" sz="2000" dirty="0" err="1" smtClean="0"/>
              <a:t>ناسازگاری</a:t>
            </a:r>
            <a:r>
              <a:rPr lang="en-US" sz="2000" dirty="0" smtClean="0"/>
              <a:t> </a:t>
            </a:r>
            <a:r>
              <a:rPr lang="en-US" sz="2000" dirty="0" err="1" smtClean="0"/>
              <a:t>با</a:t>
            </a:r>
            <a:r>
              <a:rPr lang="en-US" sz="2000" dirty="0" smtClean="0"/>
              <a:t> </a:t>
            </a:r>
            <a:r>
              <a:rPr lang="en-US" sz="2000" dirty="0" err="1" smtClean="0"/>
              <a:t>بیماری</a:t>
            </a:r>
            <a:r>
              <a:rPr lang="en-US" sz="2000" dirty="0" smtClean="0"/>
              <a:t> و </a:t>
            </a:r>
            <a:r>
              <a:rPr lang="en-US" sz="2000" dirty="0" err="1" smtClean="0"/>
              <a:t>سلامتی</a:t>
            </a:r>
            <a:r>
              <a:rPr lang="en-US" sz="2000" dirty="0" smtClean="0"/>
              <a:t> </a:t>
            </a:r>
            <a:r>
              <a:rPr lang="en-US" sz="2000" dirty="0" err="1" smtClean="0"/>
              <a:t>نقش</a:t>
            </a:r>
            <a:r>
              <a:rPr lang="en-US" sz="2000" dirty="0" smtClean="0"/>
              <a:t> </a:t>
            </a:r>
            <a:r>
              <a:rPr lang="en-US" sz="2000" dirty="0" err="1" smtClean="0"/>
              <a:t>دارند</a:t>
            </a:r>
            <a:r>
              <a:rPr lang="en-US" sz="2000" dirty="0" smtClean="0"/>
              <a:t>.</a:t>
            </a:r>
          </a:p>
          <a:p>
            <a:pPr algn="r" rtl="1"/>
            <a:r>
              <a:rPr lang="en-US" sz="2000" dirty="0" err="1" smtClean="0"/>
              <a:t>هموستاز</a:t>
            </a:r>
            <a:r>
              <a:rPr lang="en-US" sz="2000" dirty="0" smtClean="0"/>
              <a:t> </a:t>
            </a:r>
            <a:r>
              <a:rPr lang="en-US" sz="2000" dirty="0" err="1" smtClean="0"/>
              <a:t>عبارت</a:t>
            </a:r>
            <a:r>
              <a:rPr lang="en-US" sz="2000" dirty="0" smtClean="0"/>
              <a:t> </a:t>
            </a:r>
            <a:r>
              <a:rPr lang="en-US" sz="2000" dirty="0" err="1" smtClean="0"/>
              <a:t>از</a:t>
            </a:r>
            <a:r>
              <a:rPr lang="en-US" sz="2000" dirty="0" smtClean="0"/>
              <a:t> </a:t>
            </a:r>
            <a:r>
              <a:rPr lang="en-US" sz="2000" dirty="0" err="1" smtClean="0"/>
              <a:t>یک</a:t>
            </a:r>
            <a:r>
              <a:rPr lang="en-US" sz="2000" dirty="0" smtClean="0"/>
              <a:t> </a:t>
            </a:r>
            <a:r>
              <a:rPr lang="en-US" sz="2000" dirty="0" err="1" smtClean="0"/>
              <a:t>وضعیت</a:t>
            </a:r>
            <a:r>
              <a:rPr lang="en-US" sz="2000" dirty="0" smtClean="0"/>
              <a:t> </a:t>
            </a:r>
            <a:r>
              <a:rPr lang="en-US" sz="2000" dirty="0" err="1" smtClean="0"/>
              <a:t>ثابت</a:t>
            </a:r>
            <a:r>
              <a:rPr lang="en-US" sz="2000" dirty="0" smtClean="0"/>
              <a:t> و </a:t>
            </a:r>
            <a:r>
              <a:rPr lang="en-US" sz="2000" dirty="0" err="1" smtClean="0"/>
              <a:t>پایدار</a:t>
            </a:r>
            <a:r>
              <a:rPr lang="en-US" sz="2000" dirty="0" smtClean="0"/>
              <a:t> </a:t>
            </a:r>
            <a:r>
              <a:rPr lang="en-US" sz="2000" dirty="0" err="1" smtClean="0"/>
              <a:t>در</a:t>
            </a:r>
            <a:r>
              <a:rPr lang="en-US" sz="2000" dirty="0" smtClean="0"/>
              <a:t> </a:t>
            </a:r>
            <a:r>
              <a:rPr lang="en-US" sz="2000" dirty="0" err="1" smtClean="0"/>
              <a:t>بدن</a:t>
            </a:r>
            <a:r>
              <a:rPr lang="en-US" sz="2000" dirty="0" smtClean="0"/>
              <a:t> </a:t>
            </a:r>
            <a:r>
              <a:rPr lang="en-US" sz="2000" dirty="0" err="1" smtClean="0"/>
              <a:t>می</a:t>
            </a:r>
            <a:r>
              <a:rPr lang="en-US" sz="2000" dirty="0" smtClean="0"/>
              <a:t> </a:t>
            </a:r>
            <a:r>
              <a:rPr lang="en-US" sz="2000" dirty="0" err="1" smtClean="0"/>
              <a:t>باشد</a:t>
            </a:r>
            <a:r>
              <a:rPr lang="en-US" sz="2000" dirty="0" smtClean="0"/>
              <a:t>.</a:t>
            </a:r>
          </a:p>
          <a:p>
            <a:pPr algn="r" rtl="1"/>
            <a:r>
              <a:rPr lang="en-US" sz="2000" dirty="0" smtClean="0"/>
              <a:t>بهنگام </a:t>
            </a:r>
            <a:r>
              <a:rPr lang="en-US" sz="2000" dirty="0" err="1" smtClean="0"/>
              <a:t>بروز</a:t>
            </a:r>
            <a:r>
              <a:rPr lang="en-US" sz="2000" dirty="0" smtClean="0"/>
              <a:t> </a:t>
            </a:r>
            <a:r>
              <a:rPr lang="en-US" sz="2000" dirty="0" err="1" smtClean="0"/>
              <a:t>یک</a:t>
            </a:r>
            <a:r>
              <a:rPr lang="en-US" sz="2000" dirty="0" smtClean="0"/>
              <a:t> </a:t>
            </a:r>
            <a:r>
              <a:rPr lang="en-US" sz="2000" dirty="0" err="1" smtClean="0"/>
              <a:t>تغییر</a:t>
            </a:r>
            <a:r>
              <a:rPr lang="en-US" sz="2000" dirty="0" smtClean="0"/>
              <a:t> </a:t>
            </a:r>
            <a:r>
              <a:rPr lang="en-US" sz="2000" dirty="0" err="1" smtClean="0"/>
              <a:t>یا</a:t>
            </a:r>
            <a:r>
              <a:rPr lang="en-US" sz="2000" dirty="0" smtClean="0"/>
              <a:t> </a:t>
            </a:r>
            <a:r>
              <a:rPr lang="en-US" sz="2000" dirty="0" err="1" smtClean="0"/>
              <a:t>استرس،عملکرد</a:t>
            </a:r>
            <a:r>
              <a:rPr lang="en-US" sz="2000" dirty="0" smtClean="0"/>
              <a:t> </a:t>
            </a:r>
            <a:r>
              <a:rPr lang="en-US" sz="2000" dirty="0" err="1" smtClean="0"/>
              <a:t>آن</a:t>
            </a:r>
            <a:r>
              <a:rPr lang="en-US" sz="2000" dirty="0" smtClean="0"/>
              <a:t> </a:t>
            </a:r>
            <a:r>
              <a:rPr lang="en-US" sz="2000" dirty="0" err="1" smtClean="0"/>
              <a:t>در</a:t>
            </a:r>
            <a:r>
              <a:rPr lang="en-US" sz="2000" dirty="0" smtClean="0"/>
              <a:t> </a:t>
            </a:r>
            <a:r>
              <a:rPr lang="en-US" sz="2000" dirty="0" err="1" smtClean="0"/>
              <a:t>جهت</a:t>
            </a:r>
            <a:r>
              <a:rPr lang="en-US" sz="2000" dirty="0" smtClean="0"/>
              <a:t> </a:t>
            </a:r>
            <a:r>
              <a:rPr lang="en-US" sz="2000" dirty="0" err="1" smtClean="0"/>
              <a:t>سازگاری</a:t>
            </a:r>
            <a:r>
              <a:rPr lang="en-US" sz="2000" dirty="0" smtClean="0"/>
              <a:t> و </a:t>
            </a:r>
            <a:r>
              <a:rPr lang="en-US" sz="2000" dirty="0" err="1" smtClean="0"/>
              <a:t>حفظ</a:t>
            </a:r>
            <a:r>
              <a:rPr lang="en-US" sz="2000" dirty="0" smtClean="0"/>
              <a:t> </a:t>
            </a:r>
            <a:r>
              <a:rPr lang="en-US" sz="2000" dirty="0" err="1" smtClean="0"/>
              <a:t>تعادل</a:t>
            </a:r>
            <a:r>
              <a:rPr lang="en-US" sz="2000" dirty="0" smtClean="0"/>
              <a:t> </a:t>
            </a:r>
            <a:r>
              <a:rPr lang="en-US" sz="2000" dirty="0" err="1" smtClean="0"/>
              <a:t>در</a:t>
            </a:r>
            <a:r>
              <a:rPr lang="en-US" sz="2000" dirty="0" smtClean="0"/>
              <a:t> </a:t>
            </a:r>
            <a:r>
              <a:rPr lang="en-US" sz="2000" dirty="0" err="1" smtClean="0"/>
              <a:t>بدن</a:t>
            </a:r>
            <a:r>
              <a:rPr lang="en-US" sz="2000" dirty="0" smtClean="0"/>
              <a:t> </a:t>
            </a:r>
            <a:r>
              <a:rPr lang="en-US" sz="2000" dirty="0" err="1" smtClean="0"/>
              <a:t>می</a:t>
            </a:r>
            <a:r>
              <a:rPr lang="en-US" sz="2000" dirty="0" smtClean="0"/>
              <a:t> </a:t>
            </a:r>
            <a:r>
              <a:rPr lang="en-US" sz="2000" dirty="0" err="1" smtClean="0"/>
              <a:t>باشد</a:t>
            </a:r>
            <a:r>
              <a:rPr lang="en-US" sz="2000" dirty="0" smtClean="0"/>
              <a:t> و </a:t>
            </a:r>
            <a:r>
              <a:rPr lang="en-US" sz="2000" dirty="0" err="1" smtClean="0"/>
              <a:t>در</a:t>
            </a:r>
            <a:r>
              <a:rPr lang="en-US" sz="2000" dirty="0" smtClean="0"/>
              <a:t> </a:t>
            </a:r>
            <a:r>
              <a:rPr lang="en-US" sz="2000" dirty="0" err="1" smtClean="0"/>
              <a:t>صورت</a:t>
            </a:r>
            <a:r>
              <a:rPr lang="en-US" sz="2000" dirty="0" smtClean="0"/>
              <a:t> </a:t>
            </a:r>
            <a:r>
              <a:rPr lang="en-US" sz="2000" dirty="0" err="1" smtClean="0"/>
              <a:t>عدم</a:t>
            </a:r>
            <a:r>
              <a:rPr lang="en-US" sz="2000" dirty="0" smtClean="0"/>
              <a:t> </a:t>
            </a:r>
            <a:r>
              <a:rPr lang="en-US" sz="2000" dirty="0" err="1" smtClean="0"/>
              <a:t>کفایت</a:t>
            </a:r>
            <a:r>
              <a:rPr lang="en-US" sz="2000" dirty="0" smtClean="0"/>
              <a:t> </a:t>
            </a:r>
            <a:r>
              <a:rPr lang="en-US" sz="2000" dirty="0" err="1" smtClean="0"/>
              <a:t>مکانیسم</a:t>
            </a:r>
            <a:r>
              <a:rPr lang="en-US" sz="2000" dirty="0" smtClean="0"/>
              <a:t> </a:t>
            </a:r>
            <a:r>
              <a:rPr lang="en-US" sz="2000" dirty="0" err="1" smtClean="0"/>
              <a:t>های</a:t>
            </a:r>
            <a:r>
              <a:rPr lang="en-US" sz="2000" dirty="0" smtClean="0"/>
              <a:t> </a:t>
            </a:r>
            <a:r>
              <a:rPr lang="en-US" sz="2000" dirty="0" err="1" smtClean="0"/>
              <a:t>جبرانی</a:t>
            </a:r>
            <a:r>
              <a:rPr lang="en-US" sz="2000" dirty="0" smtClean="0"/>
              <a:t>، </a:t>
            </a:r>
            <a:r>
              <a:rPr lang="en-US" sz="2000" dirty="0" err="1" smtClean="0"/>
              <a:t>ثبات</a:t>
            </a:r>
            <a:r>
              <a:rPr lang="en-US" sz="2000" dirty="0" smtClean="0"/>
              <a:t> و </a:t>
            </a:r>
            <a:r>
              <a:rPr lang="en-US" sz="2000" dirty="0" err="1" smtClean="0"/>
              <a:t>پایداری</a:t>
            </a:r>
            <a:r>
              <a:rPr lang="en-US" sz="2000" dirty="0" smtClean="0"/>
              <a:t> </a:t>
            </a:r>
            <a:r>
              <a:rPr lang="en-US" sz="2000" dirty="0" err="1" smtClean="0"/>
              <a:t>بدن</a:t>
            </a:r>
            <a:r>
              <a:rPr lang="en-US" sz="2000" dirty="0" smtClean="0"/>
              <a:t> تهدید </a:t>
            </a:r>
            <a:r>
              <a:rPr lang="en-US" sz="2000" dirty="0" err="1" smtClean="0"/>
              <a:t>شده</a:t>
            </a:r>
            <a:r>
              <a:rPr lang="en-US" sz="2000" dirty="0" smtClean="0"/>
              <a:t> و </a:t>
            </a:r>
            <a:r>
              <a:rPr lang="en-US" sz="2000" dirty="0" err="1" smtClean="0"/>
              <a:t>فرد</a:t>
            </a:r>
            <a:r>
              <a:rPr lang="en-US" sz="2000" dirty="0" smtClean="0"/>
              <a:t> </a:t>
            </a:r>
            <a:r>
              <a:rPr lang="en-US" sz="2000" dirty="0" err="1" smtClean="0"/>
              <a:t>بیمار</a:t>
            </a:r>
            <a:r>
              <a:rPr lang="en-US" sz="2000" dirty="0" smtClean="0"/>
              <a:t> </a:t>
            </a:r>
            <a:r>
              <a:rPr lang="en-US" sz="2000" dirty="0" err="1" smtClean="0"/>
              <a:t>می</a:t>
            </a:r>
            <a:r>
              <a:rPr lang="en-US" sz="2000" dirty="0" smtClean="0"/>
              <a:t> </a:t>
            </a:r>
            <a:r>
              <a:rPr lang="en-US" sz="2000" dirty="0" err="1" smtClean="0"/>
              <a:t>گردد</a:t>
            </a:r>
            <a:r>
              <a:rPr lang="en-US" sz="2000" dirty="0" smtClean="0"/>
              <a:t> و </a:t>
            </a:r>
            <a:r>
              <a:rPr lang="en-US" sz="2000" dirty="0" err="1" smtClean="0"/>
              <a:t>مکانیسمهای</a:t>
            </a:r>
            <a:r>
              <a:rPr lang="en-US" sz="2000" dirty="0" smtClean="0"/>
              <a:t> </a:t>
            </a:r>
            <a:r>
              <a:rPr lang="en-US" sz="2000" dirty="0" err="1" smtClean="0"/>
              <a:t>پاتولوژیک</a:t>
            </a:r>
            <a:r>
              <a:rPr lang="en-US" sz="2000" dirty="0" smtClean="0"/>
              <a:t> </a:t>
            </a:r>
            <a:r>
              <a:rPr lang="en-US" sz="2000" dirty="0" err="1" smtClean="0"/>
              <a:t>منجر</a:t>
            </a:r>
            <a:r>
              <a:rPr lang="en-US" sz="2000" dirty="0" smtClean="0"/>
              <a:t> </a:t>
            </a:r>
            <a:r>
              <a:rPr lang="en-US" sz="2000" dirty="0" err="1" smtClean="0"/>
              <a:t>به</a:t>
            </a:r>
            <a:r>
              <a:rPr lang="en-US" sz="2000" dirty="0" smtClean="0"/>
              <a:t> </a:t>
            </a:r>
            <a:r>
              <a:rPr lang="en-US" sz="2000" dirty="0" err="1" smtClean="0"/>
              <a:t>بیماری</a:t>
            </a:r>
            <a:r>
              <a:rPr lang="en-US" sz="2000" dirty="0" smtClean="0"/>
              <a:t> </a:t>
            </a:r>
            <a:r>
              <a:rPr lang="en-US" sz="2000" dirty="0" err="1" smtClean="0"/>
              <a:t>می</a:t>
            </a:r>
            <a:r>
              <a:rPr lang="en-US" sz="2000" dirty="0" smtClean="0"/>
              <a:t> </a:t>
            </a:r>
            <a:r>
              <a:rPr lang="en-US" sz="2000" dirty="0" err="1" smtClean="0"/>
              <a:t>گردند</a:t>
            </a:r>
            <a:r>
              <a:rPr lang="en-US" sz="2000" dirty="0" smtClean="0"/>
              <a:t>.</a:t>
            </a:r>
          </a:p>
          <a:p>
            <a:pPr algn="r" rtl="1"/>
            <a:r>
              <a:rPr lang="en-US" sz="2000" dirty="0" err="1" smtClean="0"/>
              <a:t>فرایندهای</a:t>
            </a:r>
            <a:r>
              <a:rPr lang="en-US" sz="2000" dirty="0" smtClean="0"/>
              <a:t> </a:t>
            </a:r>
            <a:r>
              <a:rPr lang="en-US" sz="2000" dirty="0" err="1" smtClean="0"/>
              <a:t>سلامتی</a:t>
            </a:r>
            <a:r>
              <a:rPr lang="en-US" sz="2000" dirty="0" smtClean="0"/>
              <a:t> و </a:t>
            </a:r>
            <a:r>
              <a:rPr lang="en-US" sz="2000" dirty="0" err="1" smtClean="0"/>
              <a:t>بیماری</a:t>
            </a:r>
            <a:r>
              <a:rPr lang="en-US" sz="2000" dirty="0" smtClean="0"/>
              <a:t> </a:t>
            </a:r>
            <a:r>
              <a:rPr lang="en-US" sz="2000" dirty="0" err="1" smtClean="0"/>
              <a:t>یا</a:t>
            </a:r>
            <a:r>
              <a:rPr lang="en-US" sz="2000" dirty="0" smtClean="0"/>
              <a:t> </a:t>
            </a:r>
            <a:r>
              <a:rPr lang="en-US" sz="2000" dirty="0" err="1" smtClean="0"/>
              <a:t>سازگاری</a:t>
            </a:r>
            <a:r>
              <a:rPr lang="en-US" sz="2000" dirty="0" smtClean="0"/>
              <a:t> و </a:t>
            </a:r>
            <a:r>
              <a:rPr lang="en-US" sz="2000" dirty="0" err="1" smtClean="0"/>
              <a:t>ناسازگاری</a:t>
            </a:r>
            <a:r>
              <a:rPr lang="en-US" sz="2000" dirty="0" smtClean="0"/>
              <a:t> </a:t>
            </a:r>
            <a:r>
              <a:rPr lang="en-US" sz="2000" dirty="0" err="1" smtClean="0"/>
              <a:t>همگی</a:t>
            </a:r>
            <a:r>
              <a:rPr lang="en-US" sz="2000" dirty="0" smtClean="0"/>
              <a:t> </a:t>
            </a:r>
            <a:r>
              <a:rPr lang="en-US" sz="2000" dirty="0" err="1" smtClean="0"/>
              <a:t>در</a:t>
            </a:r>
            <a:r>
              <a:rPr lang="en-US" sz="2000" dirty="0" smtClean="0"/>
              <a:t> </a:t>
            </a:r>
            <a:r>
              <a:rPr lang="en-US" sz="2000" dirty="0" err="1" smtClean="0"/>
              <a:t>سطح</a:t>
            </a:r>
            <a:r>
              <a:rPr lang="en-US" sz="2000" dirty="0" smtClean="0"/>
              <a:t> </a:t>
            </a:r>
            <a:r>
              <a:rPr lang="en-US" sz="2000" dirty="0" err="1" smtClean="0"/>
              <a:t>سلول</a:t>
            </a:r>
            <a:r>
              <a:rPr lang="en-US" sz="2000" dirty="0" smtClean="0"/>
              <a:t> </a:t>
            </a:r>
            <a:r>
              <a:rPr lang="en-US" sz="2000" dirty="0" err="1" smtClean="0"/>
              <a:t>رخ</a:t>
            </a:r>
            <a:r>
              <a:rPr lang="en-US" sz="2000" dirty="0" smtClean="0"/>
              <a:t> </a:t>
            </a:r>
            <a:r>
              <a:rPr lang="en-US" sz="2000" dirty="0" err="1" smtClean="0"/>
              <a:t>می</a:t>
            </a:r>
            <a:r>
              <a:rPr lang="en-US" sz="2000" dirty="0" smtClean="0"/>
              <a:t> </a:t>
            </a:r>
            <a:r>
              <a:rPr lang="en-US" sz="2000" dirty="0" err="1" smtClean="0"/>
              <a:t>دهند</a:t>
            </a:r>
            <a:r>
              <a:rPr lang="en-US" sz="2000" dirty="0" smtClean="0"/>
              <a:t>.</a:t>
            </a:r>
          </a:p>
          <a:p>
            <a:pPr algn="r" rtl="1"/>
            <a:r>
              <a:rPr lang="en-US" sz="2000" dirty="0" err="1" smtClean="0"/>
              <a:t>بعضی</a:t>
            </a:r>
            <a:r>
              <a:rPr lang="en-US" sz="2000" dirty="0" smtClean="0"/>
              <a:t> </a:t>
            </a:r>
            <a:r>
              <a:rPr lang="en-US" sz="2000" dirty="0" err="1" smtClean="0"/>
              <a:t>از</a:t>
            </a:r>
            <a:r>
              <a:rPr lang="en-US" sz="2000" dirty="0" smtClean="0"/>
              <a:t> </a:t>
            </a:r>
            <a:r>
              <a:rPr lang="en-US" sz="2000" dirty="0" err="1" smtClean="0"/>
              <a:t>صدمات</a:t>
            </a:r>
            <a:r>
              <a:rPr lang="en-US" sz="2000" dirty="0" smtClean="0"/>
              <a:t> </a:t>
            </a:r>
            <a:r>
              <a:rPr lang="en-US" sz="2000" dirty="0" err="1" smtClean="0"/>
              <a:t>سلول</a:t>
            </a:r>
            <a:r>
              <a:rPr lang="en-US" sz="2000" dirty="0" smtClean="0"/>
              <a:t> </a:t>
            </a:r>
            <a:r>
              <a:rPr lang="en-US" sz="2000" dirty="0" err="1" smtClean="0"/>
              <a:t>قابل</a:t>
            </a:r>
            <a:r>
              <a:rPr lang="en-US" sz="2000" dirty="0" smtClean="0"/>
              <a:t> </a:t>
            </a:r>
            <a:r>
              <a:rPr lang="en-US" sz="2000" dirty="0" err="1" smtClean="0"/>
              <a:t>برگشت</a:t>
            </a:r>
            <a:r>
              <a:rPr lang="en-US" sz="2000" dirty="0" smtClean="0"/>
              <a:t> و </a:t>
            </a:r>
            <a:r>
              <a:rPr lang="en-US" sz="2000" dirty="0" err="1" smtClean="0"/>
              <a:t>بعضی</a:t>
            </a:r>
            <a:r>
              <a:rPr lang="en-US" sz="2000" dirty="0" smtClean="0"/>
              <a:t> </a:t>
            </a:r>
            <a:r>
              <a:rPr lang="en-US" sz="2000" dirty="0" err="1" smtClean="0"/>
              <a:t>باعث</a:t>
            </a:r>
            <a:r>
              <a:rPr lang="en-US" sz="2000" dirty="0" smtClean="0"/>
              <a:t> </a:t>
            </a:r>
            <a:r>
              <a:rPr lang="en-US" sz="2000" dirty="0" err="1" smtClean="0"/>
              <a:t>مرگ</a:t>
            </a:r>
            <a:r>
              <a:rPr lang="en-US" sz="2000" dirty="0" smtClean="0"/>
              <a:t> </a:t>
            </a:r>
            <a:r>
              <a:rPr lang="en-US" sz="2000" dirty="0" err="1" smtClean="0"/>
              <a:t>سلول</a:t>
            </a:r>
            <a:r>
              <a:rPr lang="en-US" sz="2000" dirty="0" smtClean="0"/>
              <a:t> </a:t>
            </a:r>
            <a:r>
              <a:rPr lang="en-US" sz="2000" dirty="0" err="1" smtClean="0"/>
              <a:t>می</a:t>
            </a:r>
            <a:r>
              <a:rPr lang="en-US" sz="2000" dirty="0" smtClean="0"/>
              <a:t> </a:t>
            </a:r>
            <a:r>
              <a:rPr lang="en-US" sz="2000" dirty="0" err="1" smtClean="0"/>
              <a:t>شوند</a:t>
            </a:r>
            <a:r>
              <a:rPr lang="en-US" sz="2000" dirty="0" smtClean="0"/>
              <a:t>.</a:t>
            </a:r>
          </a:p>
          <a:p>
            <a:pPr algn="r" rtl="1"/>
            <a:r>
              <a:rPr lang="en-US" sz="2000" dirty="0" err="1" smtClean="0"/>
              <a:t>دامنه</a:t>
            </a:r>
            <a:r>
              <a:rPr lang="en-US" sz="2000" dirty="0" smtClean="0"/>
              <a:t> </a:t>
            </a:r>
            <a:r>
              <a:rPr lang="en-US" sz="2000" dirty="0" err="1" smtClean="0"/>
              <a:t>عملکرد</a:t>
            </a:r>
            <a:r>
              <a:rPr lang="en-US" sz="2000" dirty="0" smtClean="0"/>
              <a:t> </a:t>
            </a:r>
            <a:r>
              <a:rPr lang="en-US" sz="2000" dirty="0" err="1" smtClean="0"/>
              <a:t>سلول</a:t>
            </a:r>
            <a:r>
              <a:rPr lang="en-US" sz="2000" dirty="0" smtClean="0"/>
              <a:t> </a:t>
            </a:r>
            <a:r>
              <a:rPr lang="en-US" sz="2000" dirty="0" err="1" smtClean="0"/>
              <a:t>از</a:t>
            </a:r>
            <a:r>
              <a:rPr lang="en-US" sz="2000" dirty="0" smtClean="0"/>
              <a:t> </a:t>
            </a:r>
            <a:r>
              <a:rPr lang="en-US" sz="2000" dirty="0" err="1" smtClean="0"/>
              <a:t>سلول</a:t>
            </a:r>
            <a:r>
              <a:rPr lang="en-US" sz="2000" dirty="0" smtClean="0"/>
              <a:t> </a:t>
            </a:r>
            <a:r>
              <a:rPr lang="en-US" sz="2000" dirty="0" err="1" smtClean="0"/>
              <a:t>طبیعی</a:t>
            </a:r>
            <a:r>
              <a:rPr lang="en-US" sz="2000" dirty="0" smtClean="0"/>
              <a:t>، </a:t>
            </a:r>
            <a:r>
              <a:rPr lang="en-US" sz="2000" dirty="0" err="1" smtClean="0"/>
              <a:t>سلول</a:t>
            </a:r>
            <a:r>
              <a:rPr lang="en-US" sz="2000" dirty="0" smtClean="0"/>
              <a:t> </a:t>
            </a:r>
            <a:r>
              <a:rPr lang="en-US" sz="2000" dirty="0" err="1" smtClean="0"/>
              <a:t>سازگار</a:t>
            </a:r>
            <a:r>
              <a:rPr lang="en-US" sz="2000" dirty="0" smtClean="0"/>
              <a:t>، </a:t>
            </a:r>
            <a:r>
              <a:rPr lang="en-US" sz="2000" dirty="0" err="1" smtClean="0"/>
              <a:t>سلول</a:t>
            </a:r>
            <a:r>
              <a:rPr lang="en-US" sz="2000" dirty="0" smtClean="0"/>
              <a:t> </a:t>
            </a:r>
            <a:r>
              <a:rPr lang="en-US" sz="2000" dirty="0" err="1" smtClean="0"/>
              <a:t>بیمار</a:t>
            </a:r>
            <a:r>
              <a:rPr lang="en-US" sz="2000" dirty="0" smtClean="0"/>
              <a:t> </a:t>
            </a:r>
            <a:r>
              <a:rPr lang="en-US" sz="2000" dirty="0" err="1" smtClean="0"/>
              <a:t>یا</a:t>
            </a:r>
            <a:r>
              <a:rPr lang="en-US" sz="2000" dirty="0" smtClean="0"/>
              <a:t> </a:t>
            </a:r>
            <a:r>
              <a:rPr lang="en-US" sz="2000" dirty="0" err="1" smtClean="0"/>
              <a:t>صدمه</a:t>
            </a:r>
            <a:r>
              <a:rPr lang="en-US" sz="2000" dirty="0" smtClean="0"/>
              <a:t> </a:t>
            </a:r>
            <a:r>
              <a:rPr lang="en-US" sz="2000" dirty="0" err="1" smtClean="0"/>
              <a:t>دیده</a:t>
            </a:r>
            <a:r>
              <a:rPr lang="en-US" sz="2000" dirty="0" smtClean="0"/>
              <a:t>، و </a:t>
            </a:r>
            <a:r>
              <a:rPr lang="en-US" sz="2000" dirty="0" err="1" smtClean="0"/>
              <a:t>مرگ</a:t>
            </a:r>
            <a:r>
              <a:rPr lang="en-US" sz="2000" dirty="0" smtClean="0"/>
              <a:t> </a:t>
            </a:r>
            <a:r>
              <a:rPr lang="en-US" sz="2000" dirty="0" err="1" smtClean="0"/>
              <a:t>سلولی</a:t>
            </a:r>
            <a:r>
              <a:rPr lang="en-US" sz="2000" dirty="0" smtClean="0"/>
              <a:t> </a:t>
            </a:r>
            <a:r>
              <a:rPr lang="en-US" sz="2000" dirty="0" err="1" smtClean="0"/>
              <a:t>تغییر</a:t>
            </a:r>
            <a:r>
              <a:rPr lang="en-US" sz="2000" dirty="0" smtClean="0"/>
              <a:t> </a:t>
            </a:r>
            <a:r>
              <a:rPr lang="en-US" sz="2000" dirty="0" err="1" smtClean="0"/>
              <a:t>می</a:t>
            </a:r>
            <a:r>
              <a:rPr lang="en-US" sz="2000" dirty="0" smtClean="0"/>
              <a:t> </a:t>
            </a:r>
            <a:r>
              <a:rPr lang="en-US" sz="2000" dirty="0" err="1" smtClean="0"/>
              <a:t>کند</a:t>
            </a:r>
            <a:r>
              <a:rPr lang="en-US" sz="2000" dirty="0" smtClean="0"/>
              <a:t>.</a:t>
            </a:r>
          </a:p>
          <a:p>
            <a:pPr algn="r" rtl="1"/>
            <a:r>
              <a:rPr lang="en-US" sz="2000" dirty="0" err="1" smtClean="0"/>
              <a:t>فرآیند</a:t>
            </a:r>
            <a:r>
              <a:rPr lang="en-US" sz="2000" dirty="0" smtClean="0"/>
              <a:t> </a:t>
            </a:r>
            <a:r>
              <a:rPr lang="en-US" sz="2000" dirty="0" err="1" smtClean="0"/>
              <a:t>سازگاری</a:t>
            </a:r>
            <a:r>
              <a:rPr lang="en-US" sz="2000" dirty="0" smtClean="0"/>
              <a:t> و </a:t>
            </a:r>
            <a:r>
              <a:rPr lang="en-US" sz="2000" dirty="0" err="1" smtClean="0"/>
              <a:t>تطابق</a:t>
            </a:r>
            <a:r>
              <a:rPr lang="en-US" sz="2000" dirty="0" smtClean="0"/>
              <a:t> </a:t>
            </a:r>
            <a:r>
              <a:rPr lang="en-US" sz="2000" dirty="0" err="1" smtClean="0"/>
              <a:t>بطور</a:t>
            </a:r>
            <a:r>
              <a:rPr lang="en-US" sz="2000" dirty="0" smtClean="0"/>
              <a:t> </a:t>
            </a:r>
            <a:r>
              <a:rPr lang="en-US" sz="2000" dirty="0" err="1" smtClean="0"/>
              <a:t>مداوم</a:t>
            </a:r>
            <a:r>
              <a:rPr lang="en-US" sz="2000" dirty="0" smtClean="0"/>
              <a:t> </a:t>
            </a:r>
            <a:r>
              <a:rPr lang="en-US" sz="2000" dirty="0" err="1" smtClean="0"/>
              <a:t>به</a:t>
            </a:r>
            <a:r>
              <a:rPr lang="en-US" sz="2000" dirty="0" smtClean="0"/>
              <a:t> </a:t>
            </a:r>
            <a:r>
              <a:rPr lang="en-US" sz="2000" dirty="0" err="1" smtClean="0"/>
              <a:t>منظور</a:t>
            </a:r>
            <a:r>
              <a:rPr lang="en-US" sz="2000" dirty="0" smtClean="0"/>
              <a:t> </a:t>
            </a:r>
            <a:r>
              <a:rPr lang="en-US" sz="2000" dirty="0" err="1" smtClean="0"/>
              <a:t>حفظ</a:t>
            </a:r>
            <a:r>
              <a:rPr lang="en-US" sz="2000" dirty="0" smtClean="0"/>
              <a:t> </a:t>
            </a:r>
            <a:r>
              <a:rPr lang="en-US" sz="2000" dirty="0" err="1" smtClean="0"/>
              <a:t>تعادل</a:t>
            </a:r>
            <a:r>
              <a:rPr lang="en-US" sz="2000" dirty="0" smtClean="0"/>
              <a:t> </a:t>
            </a:r>
            <a:r>
              <a:rPr lang="en-US" sz="2000" dirty="0" err="1" smtClean="0"/>
              <a:t>پویای</a:t>
            </a:r>
            <a:r>
              <a:rPr lang="en-US" sz="2000" dirty="0" smtClean="0"/>
              <a:t> </a:t>
            </a:r>
            <a:r>
              <a:rPr lang="en-US" sz="2000" dirty="0" err="1" smtClean="0"/>
              <a:t>بدن</a:t>
            </a:r>
            <a:r>
              <a:rPr lang="en-US" sz="2000" dirty="0" smtClean="0"/>
              <a:t> </a:t>
            </a:r>
            <a:r>
              <a:rPr lang="en-US" sz="2000" dirty="0" err="1" smtClean="0"/>
              <a:t>یا</a:t>
            </a:r>
            <a:r>
              <a:rPr lang="en-US" sz="2000" dirty="0" smtClean="0"/>
              <a:t> </a:t>
            </a:r>
            <a:r>
              <a:rPr lang="en-US" sz="2000" dirty="0" err="1" smtClean="0"/>
              <a:t>ثبات</a:t>
            </a:r>
            <a:r>
              <a:rPr lang="en-US" sz="2000" dirty="0" smtClean="0"/>
              <a:t> و </a:t>
            </a:r>
            <a:r>
              <a:rPr lang="en-US" sz="2000" dirty="0" err="1" smtClean="0"/>
              <a:t>پایداری</a:t>
            </a:r>
            <a:r>
              <a:rPr lang="en-US" sz="2000" dirty="0" smtClean="0"/>
              <a:t> </a:t>
            </a:r>
            <a:r>
              <a:rPr lang="en-US" sz="2000" dirty="0" err="1" smtClean="0"/>
              <a:t>رخ</a:t>
            </a:r>
            <a:r>
              <a:rPr lang="en-US" sz="2000" dirty="0" smtClean="0"/>
              <a:t> </a:t>
            </a:r>
            <a:r>
              <a:rPr lang="en-US" sz="2000" dirty="0" err="1" smtClean="0"/>
              <a:t>می</a:t>
            </a:r>
            <a:r>
              <a:rPr lang="en-US" sz="2000" dirty="0" smtClean="0"/>
              <a:t> </a:t>
            </a:r>
            <a:r>
              <a:rPr lang="en-US" sz="2000" dirty="0" err="1" smtClean="0"/>
              <a:t>دهد</a:t>
            </a:r>
            <a:r>
              <a:rPr lang="en-US" sz="2000" dirty="0" smtClean="0"/>
              <a:t>. </a:t>
            </a:r>
            <a:r>
              <a:rPr lang="en-US" sz="2000" dirty="0" err="1" smtClean="0"/>
              <a:t>این</a:t>
            </a:r>
            <a:r>
              <a:rPr lang="en-US" sz="2000" dirty="0" smtClean="0"/>
              <a:t> </a:t>
            </a:r>
            <a:r>
              <a:rPr lang="en-US" sz="2000" dirty="0" err="1" smtClean="0"/>
              <a:t>فرآیندها</a:t>
            </a:r>
            <a:r>
              <a:rPr lang="en-US" sz="2000" dirty="0" smtClean="0"/>
              <a:t> </a:t>
            </a:r>
            <a:r>
              <a:rPr lang="en-US" sz="2000" dirty="0" err="1" smtClean="0"/>
              <a:t>بطور</a:t>
            </a:r>
            <a:r>
              <a:rPr lang="en-US" sz="2000" dirty="0" smtClean="0"/>
              <a:t> </a:t>
            </a:r>
            <a:r>
              <a:rPr lang="en-US" sz="2000" dirty="0" err="1" smtClean="0"/>
              <a:t>اولیه</a:t>
            </a:r>
            <a:r>
              <a:rPr lang="en-US" sz="2000" dirty="0" smtClean="0"/>
              <a:t> </a:t>
            </a:r>
            <a:r>
              <a:rPr lang="en-US" sz="2000" dirty="0" err="1" smtClean="0"/>
              <a:t>توسط</a:t>
            </a:r>
            <a:r>
              <a:rPr lang="en-US" sz="2000" dirty="0" smtClean="0"/>
              <a:t> </a:t>
            </a:r>
            <a:r>
              <a:rPr lang="en-US" sz="2000" dirty="0" err="1" smtClean="0"/>
              <a:t>سیستم</a:t>
            </a:r>
            <a:r>
              <a:rPr lang="en-US" sz="2000" dirty="0" smtClean="0"/>
              <a:t> </a:t>
            </a:r>
            <a:r>
              <a:rPr lang="en-US" sz="2000" dirty="0" err="1" smtClean="0"/>
              <a:t>عصبی</a:t>
            </a:r>
            <a:r>
              <a:rPr lang="en-US" sz="2000" dirty="0" smtClean="0"/>
              <a:t> </a:t>
            </a:r>
            <a:r>
              <a:rPr lang="en-US" sz="2000" dirty="0" err="1" smtClean="0"/>
              <a:t>خودکار</a:t>
            </a:r>
            <a:r>
              <a:rPr lang="en-US" sz="2000" dirty="0" smtClean="0"/>
              <a:t> و </a:t>
            </a:r>
            <a:r>
              <a:rPr lang="en-US" sz="2000" dirty="0" err="1" smtClean="0"/>
              <a:t>سیستم</a:t>
            </a:r>
            <a:r>
              <a:rPr lang="en-US" sz="2000" dirty="0" smtClean="0"/>
              <a:t> </a:t>
            </a:r>
            <a:r>
              <a:rPr lang="en-US" sz="2000" dirty="0" err="1" smtClean="0"/>
              <a:t>اندوکرین</a:t>
            </a:r>
            <a:r>
              <a:rPr lang="en-US" sz="2000" dirty="0" smtClean="0"/>
              <a:t> </a:t>
            </a:r>
            <a:r>
              <a:rPr lang="en-US" sz="2000" dirty="0" err="1" smtClean="0"/>
              <a:t>تنظیم</a:t>
            </a:r>
            <a:r>
              <a:rPr lang="en-US" sz="2000" dirty="0" smtClean="0"/>
              <a:t> </a:t>
            </a:r>
            <a:r>
              <a:rPr lang="en-US" sz="2000" dirty="0" err="1" smtClean="0"/>
              <a:t>می</a:t>
            </a:r>
            <a:r>
              <a:rPr lang="en-US" sz="2000" dirty="0" smtClean="0"/>
              <a:t> </a:t>
            </a:r>
            <a:r>
              <a:rPr lang="en-US" sz="2000" dirty="0" err="1" smtClean="0"/>
              <a:t>شوند</a:t>
            </a:r>
            <a:r>
              <a:rPr lang="en-US" sz="2000" dirty="0" smtClean="0"/>
              <a:t>.</a:t>
            </a:r>
            <a:r>
              <a:rPr lang="fa-IR" sz="2000" dirty="0" smtClean="0"/>
              <a:t> </a:t>
            </a:r>
            <a:r>
              <a:rPr lang="en-US" sz="2000" dirty="0" err="1" smtClean="0"/>
              <a:t>سلولها</a:t>
            </a:r>
            <a:r>
              <a:rPr lang="en-US" sz="2000" dirty="0" smtClean="0"/>
              <a:t> </a:t>
            </a:r>
            <a:r>
              <a:rPr lang="en-US" sz="2000" dirty="0" err="1" smtClean="0"/>
              <a:t>می</a:t>
            </a:r>
            <a:r>
              <a:rPr lang="en-US" sz="2000" dirty="0" smtClean="0"/>
              <a:t> </a:t>
            </a:r>
            <a:r>
              <a:rPr lang="en-US" sz="2000" dirty="0" err="1" smtClean="0"/>
              <a:t>توانند</a:t>
            </a:r>
            <a:r>
              <a:rPr lang="en-US" sz="2000" dirty="0" smtClean="0"/>
              <a:t> </a:t>
            </a:r>
            <a:r>
              <a:rPr lang="en-US" sz="2000" dirty="0" err="1" smtClean="0"/>
              <a:t>با</a:t>
            </a:r>
            <a:r>
              <a:rPr lang="en-US" sz="2000" dirty="0" smtClean="0"/>
              <a:t> </a:t>
            </a:r>
            <a:r>
              <a:rPr lang="en-US" sz="2000" dirty="0" err="1" smtClean="0"/>
              <a:t>تغییرات</a:t>
            </a:r>
            <a:r>
              <a:rPr lang="en-US" sz="2000" dirty="0" smtClean="0"/>
              <a:t> </a:t>
            </a:r>
            <a:r>
              <a:rPr lang="en-US" sz="2000" dirty="0" err="1" smtClean="0"/>
              <a:t>ساختاری</a:t>
            </a:r>
            <a:r>
              <a:rPr lang="en-US" sz="2000" dirty="0" smtClean="0"/>
              <a:t> و </a:t>
            </a:r>
            <a:r>
              <a:rPr lang="en-US" sz="2000" dirty="0" err="1" smtClean="0"/>
              <a:t>عملکردی</a:t>
            </a:r>
            <a:r>
              <a:rPr lang="en-US" sz="2000" dirty="0" smtClean="0"/>
              <a:t> </a:t>
            </a:r>
            <a:r>
              <a:rPr lang="en-US" sz="2000" dirty="0" err="1" smtClean="0"/>
              <a:t>یا</a:t>
            </a:r>
            <a:r>
              <a:rPr lang="en-US" sz="2000" dirty="0" smtClean="0"/>
              <a:t> </a:t>
            </a:r>
            <a:r>
              <a:rPr lang="en-US" sz="2000" dirty="0" err="1" smtClean="0"/>
              <a:t>استرس</a:t>
            </a:r>
            <a:r>
              <a:rPr lang="en-US" sz="2000" dirty="0" smtClean="0"/>
              <a:t> </a:t>
            </a:r>
            <a:r>
              <a:rPr lang="en-US" sz="2000" dirty="0" err="1" smtClean="0"/>
              <a:t>محیطی</a:t>
            </a:r>
            <a:r>
              <a:rPr lang="en-US" sz="2000" dirty="0" smtClean="0"/>
              <a:t> </a:t>
            </a:r>
            <a:r>
              <a:rPr lang="en-US" sz="2000" dirty="0" err="1" smtClean="0"/>
              <a:t>سازگار</a:t>
            </a:r>
            <a:r>
              <a:rPr lang="en-US" sz="2000" dirty="0" smtClean="0"/>
              <a:t> </a:t>
            </a:r>
            <a:r>
              <a:rPr lang="en-US" sz="2000" dirty="0" err="1" smtClean="0"/>
              <a:t>شوند</a:t>
            </a:r>
            <a:r>
              <a:rPr lang="en-US" sz="2000" dirty="0" smtClean="0"/>
              <a:t>.</a:t>
            </a:r>
          </a:p>
          <a:p>
            <a:pPr algn="r" rtl="1"/>
            <a:r>
              <a:rPr lang="en-US" sz="2000" dirty="0" err="1" smtClean="0"/>
              <a:t>بعضی</a:t>
            </a:r>
            <a:r>
              <a:rPr lang="en-US" sz="2000" dirty="0" smtClean="0"/>
              <a:t> </a:t>
            </a:r>
            <a:r>
              <a:rPr lang="en-US" sz="2000" dirty="0" err="1" smtClean="0"/>
              <a:t>از</a:t>
            </a:r>
            <a:r>
              <a:rPr lang="en-US" sz="2000" dirty="0" smtClean="0"/>
              <a:t> </a:t>
            </a:r>
            <a:r>
              <a:rPr lang="en-US" sz="2000" dirty="0" err="1" smtClean="0"/>
              <a:t>سازگاریهای</a:t>
            </a:r>
            <a:r>
              <a:rPr lang="en-US" sz="2000" dirty="0" smtClean="0"/>
              <a:t> </a:t>
            </a:r>
            <a:r>
              <a:rPr lang="en-US" sz="2000" dirty="0" err="1" smtClean="0"/>
              <a:t>سلول</a:t>
            </a:r>
            <a:r>
              <a:rPr lang="en-US" sz="2000" dirty="0" smtClean="0"/>
              <a:t> شامل :</a:t>
            </a:r>
            <a:r>
              <a:rPr lang="en-US" sz="2000" dirty="0" err="1" smtClean="0"/>
              <a:t>هیپرتروفی</a:t>
            </a:r>
            <a:r>
              <a:rPr lang="en-US" sz="2000" dirty="0" smtClean="0"/>
              <a:t> 1، آتروفی2 ، </a:t>
            </a:r>
            <a:r>
              <a:rPr lang="en-US" sz="2000" dirty="0" err="1" smtClean="0"/>
              <a:t>هیپرپلازی</a:t>
            </a:r>
            <a:r>
              <a:rPr lang="en-US" sz="2000" dirty="0" smtClean="0"/>
              <a:t> 3، </a:t>
            </a:r>
            <a:r>
              <a:rPr lang="en-US" sz="2000" dirty="0" err="1" smtClean="0"/>
              <a:t>متاپلازی</a:t>
            </a:r>
            <a:r>
              <a:rPr lang="en-US" sz="2000" dirty="0" smtClean="0"/>
              <a:t> 4می </a:t>
            </a:r>
            <a:r>
              <a:rPr lang="en-US" sz="2000" dirty="0" err="1" smtClean="0"/>
              <a:t>باشد</a:t>
            </a:r>
            <a:r>
              <a:rPr lang="en-US" sz="2000" dirty="0" smtClean="0"/>
              <a:t>.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1.Hypertrophy       2.Atrophy       3.Hyperplasia           4.Metaplasia</a:t>
            </a:r>
          </a:p>
          <a:p>
            <a:pPr algn="r" rtl="1"/>
            <a:endParaRPr lang="en-US" sz="2400" dirty="0" smtClean="0"/>
          </a:p>
          <a:p>
            <a:pPr algn="r" rtl="1"/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577"/>
    </mc:Choice>
    <mc:Fallback xmlns="">
      <p:transition spd="slow" advTm="410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3276600" cy="990600"/>
          </a:xfrm>
        </p:spPr>
        <p:txBody>
          <a:bodyPr/>
          <a:lstStyle/>
          <a:p>
            <a:pPr algn="r" rtl="1"/>
            <a:r>
              <a:rPr lang="en-US" dirty="0" err="1" smtClean="0"/>
              <a:t>عوارض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2743200"/>
          </a:xfrm>
        </p:spPr>
        <p:txBody>
          <a:bodyPr>
            <a:normAutofit lnSpcReduction="10000"/>
          </a:bodyPr>
          <a:lstStyle/>
          <a:p>
            <a:pPr algn="justLow" rtl="1"/>
            <a:r>
              <a:rPr lang="en-US" sz="3600" dirty="0" err="1" smtClean="0"/>
              <a:t>افزایش</a:t>
            </a:r>
            <a:r>
              <a:rPr lang="en-US" sz="3600" dirty="0" smtClean="0"/>
              <a:t> </a:t>
            </a:r>
            <a:r>
              <a:rPr lang="en-US" sz="3600" dirty="0" err="1" smtClean="0"/>
              <a:t>عوارض</a:t>
            </a:r>
            <a:r>
              <a:rPr lang="en-US" sz="3600" dirty="0" smtClean="0"/>
              <a:t> </a:t>
            </a:r>
            <a:r>
              <a:rPr lang="en-US" sz="3600" dirty="0" err="1" smtClean="0"/>
              <a:t>زخم</a:t>
            </a:r>
            <a:r>
              <a:rPr lang="en-US" sz="3600" dirty="0" smtClean="0"/>
              <a:t>، </a:t>
            </a:r>
            <a:r>
              <a:rPr lang="en-US" sz="3600" dirty="0" err="1" smtClean="0"/>
              <a:t>خطر</a:t>
            </a:r>
            <a:r>
              <a:rPr lang="en-US" sz="3600" dirty="0" smtClean="0"/>
              <a:t> </a:t>
            </a:r>
            <a:r>
              <a:rPr lang="en-US" sz="3600" dirty="0" err="1" smtClean="0"/>
              <a:t>گسترش</a:t>
            </a:r>
            <a:r>
              <a:rPr lang="en-US" sz="3600" dirty="0" smtClean="0"/>
              <a:t> </a:t>
            </a:r>
            <a:r>
              <a:rPr lang="en-US" sz="3600" dirty="0" err="1" smtClean="0"/>
              <a:t>بیماری</a:t>
            </a:r>
            <a:r>
              <a:rPr lang="en-US" sz="3600" dirty="0" smtClean="0"/>
              <a:t> و </a:t>
            </a:r>
            <a:r>
              <a:rPr lang="en-US" sz="3600" dirty="0" err="1" smtClean="0"/>
              <a:t>مرگ</a:t>
            </a:r>
            <a:r>
              <a:rPr lang="en-US" sz="3600" dirty="0" smtClean="0"/>
              <a:t> </a:t>
            </a:r>
            <a:r>
              <a:rPr lang="en-US" sz="3600" dirty="0" err="1" smtClean="0"/>
              <a:t>را</a:t>
            </a:r>
            <a:r>
              <a:rPr lang="en-US" sz="3600" dirty="0" smtClean="0"/>
              <a:t> </a:t>
            </a:r>
            <a:r>
              <a:rPr lang="en-US" sz="3600" dirty="0" err="1" smtClean="0"/>
              <a:t>دارد.طولانی</a:t>
            </a:r>
            <a:r>
              <a:rPr lang="en-US" sz="3600" dirty="0" smtClean="0"/>
              <a:t> </a:t>
            </a:r>
            <a:r>
              <a:rPr lang="en-US" sz="3600" dirty="0" err="1" smtClean="0"/>
              <a:t>شدن</a:t>
            </a:r>
            <a:r>
              <a:rPr lang="en-US" sz="3600" dirty="0" smtClean="0"/>
              <a:t> </a:t>
            </a:r>
            <a:r>
              <a:rPr lang="en-US" sz="3600" dirty="0" err="1" smtClean="0"/>
              <a:t>توقف</a:t>
            </a:r>
            <a:r>
              <a:rPr lang="en-US" sz="3600" dirty="0" smtClean="0"/>
              <a:t> </a:t>
            </a:r>
            <a:r>
              <a:rPr lang="en-US" sz="3600" dirty="0" err="1" smtClean="0"/>
              <a:t>بیمار</a:t>
            </a:r>
            <a:r>
              <a:rPr lang="en-US" sz="3600" dirty="0" smtClean="0"/>
              <a:t> </a:t>
            </a:r>
            <a:r>
              <a:rPr lang="en-US" sz="3600" dirty="0" err="1" smtClean="0"/>
              <a:t>در</a:t>
            </a:r>
            <a:r>
              <a:rPr lang="en-US" sz="3600" dirty="0" smtClean="0"/>
              <a:t> </a:t>
            </a:r>
            <a:r>
              <a:rPr lang="en-US" sz="3600" dirty="0" err="1" smtClean="0"/>
              <a:t>بیمارستان</a:t>
            </a:r>
            <a:r>
              <a:rPr lang="en-US" sz="3600" dirty="0" smtClean="0"/>
              <a:t> و </a:t>
            </a:r>
            <a:r>
              <a:rPr lang="en-US" sz="3600" dirty="0" err="1" smtClean="0"/>
              <a:t>گران</a:t>
            </a:r>
            <a:r>
              <a:rPr lang="en-US" sz="3600" dirty="0" smtClean="0"/>
              <a:t> </a:t>
            </a:r>
            <a:r>
              <a:rPr lang="en-US" sz="3600" dirty="0" err="1" smtClean="0"/>
              <a:t>شدن</a:t>
            </a:r>
            <a:r>
              <a:rPr lang="en-US" sz="3600" dirty="0" smtClean="0"/>
              <a:t> </a:t>
            </a:r>
            <a:r>
              <a:rPr lang="en-US" sz="3600" dirty="0" err="1" smtClean="0"/>
              <a:t>هزینه</a:t>
            </a:r>
            <a:r>
              <a:rPr lang="en-US" sz="3600" dirty="0" smtClean="0"/>
              <a:t> </a:t>
            </a:r>
            <a:r>
              <a:rPr lang="en-US" sz="3600" dirty="0" err="1" smtClean="0"/>
              <a:t>های</a:t>
            </a:r>
            <a:r>
              <a:rPr lang="en-US" sz="3600" dirty="0" smtClean="0"/>
              <a:t> </a:t>
            </a:r>
            <a:r>
              <a:rPr lang="en-US" sz="3600" dirty="0" err="1" smtClean="0"/>
              <a:t>درمانی</a:t>
            </a:r>
            <a:r>
              <a:rPr lang="en-US" sz="3600" dirty="0" smtClean="0"/>
              <a:t> </a:t>
            </a:r>
            <a:r>
              <a:rPr lang="en-US" sz="3600" dirty="0" err="1" smtClean="0"/>
              <a:t>نیز</a:t>
            </a:r>
            <a:r>
              <a:rPr lang="en-US" sz="3600" dirty="0" smtClean="0"/>
              <a:t> </a:t>
            </a:r>
            <a:r>
              <a:rPr lang="en-US" sz="3600" dirty="0" err="1" smtClean="0"/>
              <a:t>از</a:t>
            </a:r>
            <a:r>
              <a:rPr lang="en-US" sz="3600" dirty="0" smtClean="0"/>
              <a:t> </a:t>
            </a:r>
            <a:r>
              <a:rPr lang="en-US" sz="3600" dirty="0" err="1" smtClean="0"/>
              <a:t>عوارض</a:t>
            </a:r>
            <a:r>
              <a:rPr lang="en-US" sz="3600" dirty="0" smtClean="0"/>
              <a:t> </a:t>
            </a:r>
            <a:r>
              <a:rPr lang="en-US" sz="3600" dirty="0" err="1" smtClean="0"/>
              <a:t>زخم</a:t>
            </a:r>
            <a:r>
              <a:rPr lang="en-US" sz="3600" dirty="0" smtClean="0"/>
              <a:t> </a:t>
            </a:r>
            <a:r>
              <a:rPr lang="en-US" sz="3600" dirty="0" err="1" smtClean="0"/>
              <a:t>محسوب</a:t>
            </a:r>
            <a:r>
              <a:rPr lang="en-US" sz="3600" dirty="0" smtClean="0"/>
              <a:t> </a:t>
            </a:r>
            <a:r>
              <a:rPr lang="en-US" sz="3600" dirty="0" err="1" smtClean="0"/>
              <a:t>می</a:t>
            </a:r>
            <a:r>
              <a:rPr lang="en-US" sz="3600" dirty="0" smtClean="0"/>
              <a:t> </a:t>
            </a:r>
            <a:r>
              <a:rPr lang="en-US" sz="3600" dirty="0" err="1" smtClean="0"/>
              <a:t>شود</a:t>
            </a:r>
            <a:r>
              <a:rPr lang="en-US" sz="3600" dirty="0" smtClean="0"/>
              <a:t>. </a:t>
            </a:r>
            <a:r>
              <a:rPr lang="en-US" sz="3600" dirty="0" err="1" smtClean="0"/>
              <a:t>عوارض</a:t>
            </a:r>
            <a:r>
              <a:rPr lang="en-US" sz="3600" dirty="0" smtClean="0"/>
              <a:t> </a:t>
            </a:r>
            <a:r>
              <a:rPr lang="en-US" sz="3600" dirty="0" err="1" smtClean="0"/>
              <a:t>زخم</a:t>
            </a:r>
            <a:r>
              <a:rPr lang="en-US" sz="3600" dirty="0" smtClean="0"/>
              <a:t> شامل: </a:t>
            </a:r>
            <a:r>
              <a:rPr lang="en-US" sz="3600" dirty="0" err="1" smtClean="0"/>
              <a:t>عفونت</a:t>
            </a:r>
            <a:r>
              <a:rPr lang="en-US" sz="3600" dirty="0" smtClean="0"/>
              <a:t>، </a:t>
            </a:r>
            <a:r>
              <a:rPr lang="en-US" sz="3600" dirty="0" err="1" smtClean="0"/>
              <a:t>خونریزی</a:t>
            </a:r>
            <a:r>
              <a:rPr lang="en-US" sz="3600" dirty="0" smtClean="0"/>
              <a:t>، </a:t>
            </a:r>
            <a:r>
              <a:rPr lang="en-US" sz="3600" dirty="0" err="1" smtClean="0"/>
              <a:t>باز</a:t>
            </a:r>
            <a:r>
              <a:rPr lang="en-US" sz="3600" dirty="0" smtClean="0"/>
              <a:t> </a:t>
            </a:r>
            <a:r>
              <a:rPr lang="en-US" sz="3600" dirty="0" err="1" smtClean="0"/>
              <a:t>شدن</a:t>
            </a:r>
            <a:r>
              <a:rPr lang="en-US" sz="3600" dirty="0" smtClean="0"/>
              <a:t> </a:t>
            </a:r>
            <a:r>
              <a:rPr lang="en-US" sz="3600" dirty="0" err="1" smtClean="0"/>
              <a:t>زخم</a:t>
            </a:r>
            <a:r>
              <a:rPr lang="en-US" sz="3600" dirty="0" smtClean="0"/>
              <a:t>، و </a:t>
            </a:r>
            <a:r>
              <a:rPr lang="en-US" sz="3600" dirty="0" err="1" smtClean="0"/>
              <a:t>خطر</a:t>
            </a:r>
            <a:r>
              <a:rPr lang="en-US" sz="3600" dirty="0" smtClean="0"/>
              <a:t> </a:t>
            </a:r>
            <a:r>
              <a:rPr lang="en-US" sz="3600" dirty="0" err="1" smtClean="0"/>
              <a:t>بیرون</a:t>
            </a:r>
            <a:r>
              <a:rPr lang="en-US" sz="3600" dirty="0" smtClean="0"/>
              <a:t> </a:t>
            </a:r>
            <a:r>
              <a:rPr lang="en-US" sz="3600" dirty="0" err="1" smtClean="0"/>
              <a:t>ریختن</a:t>
            </a:r>
            <a:r>
              <a:rPr lang="en-US" sz="3600" dirty="0" smtClean="0"/>
              <a:t> </a:t>
            </a:r>
            <a:r>
              <a:rPr lang="en-US" sz="3600" dirty="0" err="1" smtClean="0"/>
              <a:t>احشاء</a:t>
            </a:r>
            <a:r>
              <a:rPr lang="en-US" sz="3600" dirty="0" smtClean="0"/>
              <a:t> </a:t>
            </a:r>
            <a:r>
              <a:rPr lang="en-US" sz="3600" dirty="0" err="1" smtClean="0"/>
              <a:t>می</a:t>
            </a:r>
            <a:r>
              <a:rPr lang="en-US" sz="3600" dirty="0" smtClean="0"/>
              <a:t> </a:t>
            </a:r>
            <a:r>
              <a:rPr lang="en-US" sz="3600" dirty="0" err="1" smtClean="0"/>
              <a:t>باشد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76"/>
    </mc:Choice>
    <mc:Fallback xmlns="">
      <p:transition spd="slow" advTm="83176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Users\mostafa\Desktop\cellule\زخم\New folder\عفونت\M3301241-Wound_infection-SPL.jpg"/>
          <p:cNvPicPr>
            <a:picLocks noChangeAspect="1" noChangeArrowheads="1"/>
          </p:cNvPicPr>
          <p:nvPr/>
        </p:nvPicPr>
        <p:blipFill>
          <a:blip r:embed="rId2">
            <a:lum bright="23000" contrast="-39000"/>
          </a:blip>
          <a:srcRect/>
          <a:stretch>
            <a:fillRect/>
          </a:stretch>
        </p:blipFill>
        <p:spPr bwMode="auto">
          <a:xfrm>
            <a:off x="6858001" y="0"/>
            <a:ext cx="2286000" cy="144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0" y="0"/>
            <a:ext cx="1828800" cy="838200"/>
          </a:xfrm>
        </p:spPr>
        <p:txBody>
          <a:bodyPr/>
          <a:lstStyle/>
          <a:p>
            <a:pPr algn="r" rtl="1"/>
            <a:r>
              <a:rPr lang="en-US" dirty="0" err="1" smtClean="0"/>
              <a:t>عفونت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43400"/>
            <a:ext cx="8915400" cy="2286000"/>
          </a:xfrm>
        </p:spPr>
        <p:txBody>
          <a:bodyPr>
            <a:normAutofit fontScale="92500" lnSpcReduction="20000"/>
          </a:bodyPr>
          <a:lstStyle/>
          <a:p>
            <a:pPr algn="just" rtl="1"/>
            <a:r>
              <a:rPr lang="en-US" dirty="0" err="1" smtClean="0"/>
              <a:t>هجوم</a:t>
            </a:r>
            <a:r>
              <a:rPr lang="en-US" dirty="0" smtClean="0"/>
              <a:t> </a:t>
            </a:r>
            <a:r>
              <a:rPr lang="en-US" dirty="0" err="1" smtClean="0"/>
              <a:t>باکتریها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تواند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زمان</a:t>
            </a:r>
            <a:r>
              <a:rPr lang="en-US" dirty="0" smtClean="0"/>
              <a:t> </a:t>
            </a:r>
            <a:r>
              <a:rPr lang="en-US" dirty="0" err="1" smtClean="0"/>
              <a:t>آسیب</a:t>
            </a:r>
            <a:r>
              <a:rPr lang="en-US" dirty="0" smtClean="0"/>
              <a:t> </a:t>
            </a:r>
            <a:r>
              <a:rPr lang="en-US" dirty="0" err="1" smtClean="0"/>
              <a:t>دیدگی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و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طول</a:t>
            </a:r>
            <a:r>
              <a:rPr lang="en-US" dirty="0" smtClean="0"/>
              <a:t> </a:t>
            </a:r>
            <a:r>
              <a:rPr lang="en-US" dirty="0" err="1" smtClean="0"/>
              <a:t>عمل</a:t>
            </a:r>
            <a:r>
              <a:rPr lang="en-US" dirty="0" smtClean="0"/>
              <a:t> </a:t>
            </a:r>
            <a:r>
              <a:rPr lang="en-US" dirty="0" err="1" smtClean="0"/>
              <a:t>جراحی</a:t>
            </a:r>
            <a:r>
              <a:rPr lang="en-US" dirty="0" smtClean="0"/>
              <a:t> و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هر</a:t>
            </a:r>
            <a:r>
              <a:rPr lang="en-US" dirty="0" smtClean="0"/>
              <a:t> </a:t>
            </a:r>
            <a:r>
              <a:rPr lang="en-US" dirty="0" err="1" smtClean="0"/>
              <a:t>زمانی</a:t>
            </a:r>
            <a:r>
              <a:rPr lang="en-US" dirty="0" smtClean="0"/>
              <a:t> </a:t>
            </a:r>
            <a:r>
              <a:rPr lang="en-US" dirty="0" err="1" smtClean="0"/>
              <a:t>بعد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آن</a:t>
            </a:r>
            <a:r>
              <a:rPr lang="en-US" dirty="0" smtClean="0"/>
              <a:t> </a:t>
            </a:r>
            <a:r>
              <a:rPr lang="en-US" dirty="0" err="1" smtClean="0"/>
              <a:t>صورت</a:t>
            </a:r>
            <a:r>
              <a:rPr lang="en-US" dirty="0" smtClean="0"/>
              <a:t> </a:t>
            </a:r>
            <a:r>
              <a:rPr lang="en-US" dirty="0" err="1" smtClean="0"/>
              <a:t>گیرد</a:t>
            </a:r>
            <a:r>
              <a:rPr lang="en-US" dirty="0" smtClean="0"/>
              <a:t>. </a:t>
            </a:r>
            <a:r>
              <a:rPr lang="en-US" dirty="0" err="1" smtClean="0"/>
              <a:t>همچنین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زخمهایی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بوسیله</a:t>
            </a:r>
            <a:r>
              <a:rPr lang="en-US" dirty="0" smtClean="0"/>
              <a:t> </a:t>
            </a:r>
            <a:r>
              <a:rPr lang="en-US" dirty="0" err="1" smtClean="0"/>
              <a:t>عمل</a:t>
            </a:r>
            <a:r>
              <a:rPr lang="en-US" dirty="0" smtClean="0"/>
              <a:t> </a:t>
            </a:r>
            <a:r>
              <a:rPr lang="en-US" dirty="0" err="1" smtClean="0"/>
              <a:t>جراحی</a:t>
            </a:r>
            <a:r>
              <a:rPr lang="en-US" dirty="0" smtClean="0"/>
              <a:t> </a:t>
            </a:r>
            <a:r>
              <a:rPr lang="en-US" dirty="0" err="1" smtClean="0"/>
              <a:t>روی</a:t>
            </a:r>
            <a:r>
              <a:rPr lang="en-US" dirty="0" smtClean="0"/>
              <a:t> </a:t>
            </a:r>
            <a:r>
              <a:rPr lang="en-US" dirty="0" err="1" smtClean="0"/>
              <a:t>روده</a:t>
            </a:r>
            <a:r>
              <a:rPr lang="en-US" dirty="0" smtClean="0"/>
              <a:t> </a:t>
            </a:r>
            <a:r>
              <a:rPr lang="en-US" dirty="0" err="1" smtClean="0"/>
              <a:t>انجام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گیرد</a:t>
            </a:r>
            <a:r>
              <a:rPr lang="en-US" dirty="0" smtClean="0"/>
              <a:t>، </a:t>
            </a:r>
            <a:r>
              <a:rPr lang="en-US" dirty="0" err="1" smtClean="0"/>
              <a:t>چون</a:t>
            </a:r>
            <a:r>
              <a:rPr lang="en-US" dirty="0" smtClean="0"/>
              <a:t> </a:t>
            </a:r>
            <a:r>
              <a:rPr lang="en-US" dirty="0" err="1" smtClean="0"/>
              <a:t>با</a:t>
            </a:r>
            <a:r>
              <a:rPr lang="en-US" dirty="0" smtClean="0"/>
              <a:t> </a:t>
            </a:r>
            <a:r>
              <a:rPr lang="en-US" dirty="0" err="1" smtClean="0"/>
              <a:t>مواد</a:t>
            </a:r>
            <a:r>
              <a:rPr lang="en-US" dirty="0" smtClean="0"/>
              <a:t> </a:t>
            </a:r>
            <a:r>
              <a:rPr lang="en-US" dirty="0" err="1" smtClean="0"/>
              <a:t>مدفوعی</a:t>
            </a:r>
            <a:r>
              <a:rPr lang="en-US" dirty="0" smtClean="0"/>
              <a:t> </a:t>
            </a:r>
            <a:r>
              <a:rPr lang="en-US" dirty="0" err="1" smtClean="0"/>
              <a:t>آلوده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، </a:t>
            </a:r>
            <a:r>
              <a:rPr lang="en-US" dirty="0" err="1" smtClean="0"/>
              <a:t>نیز</a:t>
            </a:r>
            <a:r>
              <a:rPr lang="en-US" dirty="0" smtClean="0"/>
              <a:t> </a:t>
            </a:r>
            <a:r>
              <a:rPr lang="en-US" dirty="0" err="1" smtClean="0"/>
              <a:t>احتمال</a:t>
            </a:r>
            <a:r>
              <a:rPr lang="en-US" dirty="0" smtClean="0"/>
              <a:t> </a:t>
            </a:r>
            <a:r>
              <a:rPr lang="en-US" dirty="0" err="1" smtClean="0"/>
              <a:t>عفونت</a:t>
            </a:r>
            <a:r>
              <a:rPr lang="en-US" dirty="0" smtClean="0"/>
              <a:t> </a:t>
            </a:r>
            <a:r>
              <a:rPr lang="en-US" dirty="0" err="1" smtClean="0"/>
              <a:t>وجود</a:t>
            </a:r>
            <a:r>
              <a:rPr lang="en-US" dirty="0" smtClean="0"/>
              <a:t> </a:t>
            </a:r>
            <a:r>
              <a:rPr lang="en-US" dirty="0" err="1" smtClean="0"/>
              <a:t>دارد</a:t>
            </a:r>
            <a:r>
              <a:rPr lang="en-US" dirty="0" smtClean="0"/>
              <a:t>. </a:t>
            </a:r>
            <a:r>
              <a:rPr lang="en-US" dirty="0" err="1" smtClean="0"/>
              <a:t>علائم</a:t>
            </a:r>
            <a:r>
              <a:rPr lang="en-US" dirty="0" smtClean="0"/>
              <a:t> </a:t>
            </a:r>
            <a:r>
              <a:rPr lang="en-US" dirty="0" err="1" smtClean="0"/>
              <a:t>عفونی</a:t>
            </a:r>
            <a:r>
              <a:rPr lang="en-US" dirty="0" smtClean="0"/>
              <a:t> </a:t>
            </a:r>
            <a:r>
              <a:rPr lang="en-US" dirty="0" err="1" smtClean="0"/>
              <a:t>شدن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معمولا</a:t>
            </a:r>
            <a:r>
              <a:rPr lang="en-US" dirty="0" smtClean="0"/>
              <a:t> 2تا 7روز </a:t>
            </a:r>
            <a:r>
              <a:rPr lang="en-US" dirty="0" err="1" smtClean="0"/>
              <a:t>پس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جراحت</a:t>
            </a:r>
            <a:r>
              <a:rPr lang="en-US" dirty="0" smtClean="0"/>
              <a:t> و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عمل</a:t>
            </a:r>
            <a:r>
              <a:rPr lang="en-US" dirty="0" smtClean="0"/>
              <a:t> </a:t>
            </a:r>
            <a:r>
              <a:rPr lang="en-US" dirty="0" err="1" smtClean="0"/>
              <a:t>جراحی</a:t>
            </a:r>
            <a:r>
              <a:rPr lang="en-US" dirty="0" smtClean="0"/>
              <a:t> </a:t>
            </a:r>
            <a:r>
              <a:rPr lang="en-US" dirty="0" err="1" smtClean="0"/>
              <a:t>بروز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کند</a:t>
            </a:r>
            <a:r>
              <a:rPr lang="en-US" dirty="0" smtClean="0"/>
              <a:t>. </a:t>
            </a:r>
            <a:r>
              <a:rPr lang="en-US" dirty="0" err="1" smtClean="0"/>
              <a:t>علائم</a:t>
            </a:r>
            <a:r>
              <a:rPr lang="en-US" dirty="0" smtClean="0"/>
              <a:t> </a:t>
            </a:r>
            <a:r>
              <a:rPr lang="en-US" dirty="0" err="1" smtClean="0"/>
              <a:t>عفونت</a:t>
            </a:r>
            <a:r>
              <a:rPr lang="en-US" dirty="0" smtClean="0"/>
              <a:t> شامل </a:t>
            </a:r>
            <a:r>
              <a:rPr lang="en-US" dirty="0" err="1" smtClean="0"/>
              <a:t>خروج</a:t>
            </a:r>
            <a:r>
              <a:rPr lang="en-US" dirty="0" smtClean="0"/>
              <a:t> </a:t>
            </a:r>
            <a:r>
              <a:rPr lang="en-US" dirty="0" err="1" smtClean="0"/>
              <a:t>چرک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، </a:t>
            </a:r>
            <a:r>
              <a:rPr lang="en-US" dirty="0" err="1" smtClean="0"/>
              <a:t>افزایش</a:t>
            </a:r>
            <a:r>
              <a:rPr lang="en-US" dirty="0" smtClean="0"/>
              <a:t> </a:t>
            </a:r>
            <a:r>
              <a:rPr lang="en-US" dirty="0" err="1" smtClean="0"/>
              <a:t>ترشحات</a:t>
            </a:r>
            <a:r>
              <a:rPr lang="en-US" dirty="0" smtClean="0"/>
              <a:t>، </a:t>
            </a:r>
            <a:r>
              <a:rPr lang="en-US" dirty="0" err="1" smtClean="0"/>
              <a:t>درد</a:t>
            </a:r>
            <a:r>
              <a:rPr lang="en-US" dirty="0" smtClean="0"/>
              <a:t>، </a:t>
            </a:r>
            <a:r>
              <a:rPr lang="en-US" dirty="0" err="1" smtClean="0"/>
              <a:t>قرمزی</a:t>
            </a:r>
            <a:r>
              <a:rPr lang="en-US" dirty="0" smtClean="0"/>
              <a:t>، </a:t>
            </a:r>
            <a:r>
              <a:rPr lang="en-US" dirty="0" err="1" smtClean="0"/>
              <a:t>ورم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اطراف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، </a:t>
            </a:r>
            <a:r>
              <a:rPr lang="en-US" dirty="0" err="1" smtClean="0"/>
              <a:t>افزایش</a:t>
            </a:r>
            <a:r>
              <a:rPr lang="en-US" dirty="0" smtClean="0"/>
              <a:t> </a:t>
            </a:r>
            <a:r>
              <a:rPr lang="en-US" dirty="0" err="1" smtClean="0"/>
              <a:t>درجه</a:t>
            </a:r>
            <a:r>
              <a:rPr lang="en-US" dirty="0" smtClean="0"/>
              <a:t> حرارت و </a:t>
            </a:r>
            <a:r>
              <a:rPr lang="en-US" dirty="0" err="1" smtClean="0"/>
              <a:t>افزایش</a:t>
            </a:r>
            <a:r>
              <a:rPr lang="en-US" dirty="0" smtClean="0"/>
              <a:t> </a:t>
            </a:r>
            <a:r>
              <a:rPr lang="en-US" dirty="0" err="1" smtClean="0"/>
              <a:t>گلبولهای</a:t>
            </a:r>
            <a:r>
              <a:rPr lang="en-US" dirty="0" smtClean="0"/>
              <a:t> </a:t>
            </a:r>
            <a:r>
              <a:rPr lang="en-US" dirty="0" err="1" smtClean="0"/>
              <a:t>سفید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باشد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 descr="D:\Users\mostafa\Desktop\cellule\زخم\New folder\عفونت\Wound_Infection_MRSA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505200" cy="1523999"/>
          </a:xfrm>
          <a:prstGeom prst="rect">
            <a:avLst/>
          </a:prstGeom>
          <a:noFill/>
        </p:spPr>
      </p:pic>
      <p:pic>
        <p:nvPicPr>
          <p:cNvPr id="5123" name="Picture 3" descr="D:\Users\mostafa\Desktop\cellule\زخم\New folder\عفونت\infeced_wound_360x3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0"/>
            <a:ext cx="3200400" cy="1447800"/>
          </a:xfrm>
          <a:prstGeom prst="rect">
            <a:avLst/>
          </a:prstGeom>
          <a:noFill/>
        </p:spPr>
      </p:pic>
      <p:pic>
        <p:nvPicPr>
          <p:cNvPr id="5125" name="Picture 5" descr="D:\Users\mostafa\Desktop\cellule\زخم\New folder\عفونت\Yeast-Infection-Ulc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1524000"/>
            <a:ext cx="1524000" cy="1143000"/>
          </a:xfrm>
          <a:prstGeom prst="rect">
            <a:avLst/>
          </a:prstGeom>
          <a:noFill/>
        </p:spPr>
      </p:pic>
      <p:pic>
        <p:nvPicPr>
          <p:cNvPr id="5126" name="Picture 6" descr="D:\Users\mostafa\Desktop\cellule\زخم\New folder\عفونت\impetigo_elbow_wikimedi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2743200"/>
            <a:ext cx="1600200" cy="1600200"/>
          </a:xfrm>
          <a:prstGeom prst="rect">
            <a:avLst/>
          </a:prstGeom>
          <a:noFill/>
        </p:spPr>
      </p:pic>
      <p:pic>
        <p:nvPicPr>
          <p:cNvPr id="5127" name="Picture 7" descr="D:\Users\mostafa\Desktop\cellule\زخم\New folder\عفونت\graphic-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1524000"/>
            <a:ext cx="2264322" cy="2743200"/>
          </a:xfrm>
          <a:prstGeom prst="rect">
            <a:avLst/>
          </a:prstGeom>
          <a:noFill/>
        </p:spPr>
      </p:pic>
      <p:pic>
        <p:nvPicPr>
          <p:cNvPr id="5128" name="Picture 8" descr="D:\Users\mostafa\Desktop\cellule\زخم\New folder\عفونت\exh4588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24000"/>
            <a:ext cx="5181600" cy="2743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41"/>
    </mc:Choice>
    <mc:Fallback xmlns="">
      <p:transition spd="slow" advTm="9544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Users\mostafa\Desktop\cellule\زخم\New folder\خونریزی\Bleeding_wound_on_thumb.jpg"/>
          <p:cNvPicPr>
            <a:picLocks noChangeAspect="1" noChangeArrowheads="1"/>
          </p:cNvPicPr>
          <p:nvPr/>
        </p:nvPicPr>
        <p:blipFill>
          <a:blip r:embed="rId2" cstate="print">
            <a:lum bright="18000" contrast="-24000"/>
          </a:blip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3810000" cy="1143000"/>
          </a:xfrm>
        </p:spPr>
        <p:txBody>
          <a:bodyPr/>
          <a:lstStyle/>
          <a:p>
            <a:pPr algn="r" rtl="1"/>
            <a:r>
              <a:rPr lang="en-US" dirty="0" err="1" smtClean="0"/>
              <a:t>خونریزی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419600" cy="5334000"/>
          </a:xfrm>
        </p:spPr>
        <p:txBody>
          <a:bodyPr>
            <a:normAutofit fontScale="92500" lnSpcReduction="10000"/>
          </a:bodyPr>
          <a:lstStyle/>
          <a:p>
            <a:pPr algn="justLow" rtl="1"/>
            <a:r>
              <a:rPr lang="en-US" dirty="0" err="1" smtClean="0"/>
              <a:t>ممکن</a:t>
            </a:r>
            <a:r>
              <a:rPr lang="en-US" dirty="0" smtClean="0"/>
              <a:t> </a:t>
            </a:r>
            <a:r>
              <a:rPr lang="en-US" dirty="0" err="1" smtClean="0"/>
              <a:t>است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علت</a:t>
            </a:r>
            <a:r>
              <a:rPr lang="en-US" dirty="0" smtClean="0"/>
              <a:t> </a:t>
            </a:r>
            <a:r>
              <a:rPr lang="en-US" dirty="0" err="1" smtClean="0"/>
              <a:t>بخیه</a:t>
            </a:r>
            <a:r>
              <a:rPr lang="en-US" dirty="0" smtClean="0"/>
              <a:t> </a:t>
            </a:r>
            <a:r>
              <a:rPr lang="en-US" dirty="0" err="1" smtClean="0"/>
              <a:t>زدن</a:t>
            </a:r>
            <a:r>
              <a:rPr lang="en-US" dirty="0" smtClean="0"/>
              <a:t> </a:t>
            </a:r>
            <a:r>
              <a:rPr lang="en-US" dirty="0" err="1" smtClean="0"/>
              <a:t>ناقص</a:t>
            </a:r>
            <a:r>
              <a:rPr lang="en-US" dirty="0" smtClean="0"/>
              <a:t> </a:t>
            </a:r>
            <a:r>
              <a:rPr lang="en-US" dirty="0" err="1" smtClean="0"/>
              <a:t>برداشتن</a:t>
            </a:r>
            <a:r>
              <a:rPr lang="en-US" dirty="0" smtClean="0"/>
              <a:t> </a:t>
            </a:r>
            <a:r>
              <a:rPr lang="en-US" dirty="0" err="1" smtClean="0"/>
              <a:t>لخته</a:t>
            </a:r>
            <a:r>
              <a:rPr lang="en-US" dirty="0" smtClean="0"/>
              <a:t> </a:t>
            </a:r>
            <a:r>
              <a:rPr lang="en-US" dirty="0" err="1" smtClean="0"/>
              <a:t>های</a:t>
            </a:r>
            <a:r>
              <a:rPr lang="en-US" dirty="0" smtClean="0"/>
              <a:t> </a:t>
            </a:r>
            <a:r>
              <a:rPr lang="en-US" dirty="0" err="1" smtClean="0"/>
              <a:t>خونی</a:t>
            </a:r>
            <a:r>
              <a:rPr lang="en-US" dirty="0" smtClean="0"/>
              <a:t> </a:t>
            </a:r>
            <a:r>
              <a:rPr lang="en-US" dirty="0" err="1" smtClean="0"/>
              <a:t>با</a:t>
            </a:r>
            <a:r>
              <a:rPr lang="en-US" dirty="0" smtClean="0"/>
              <a:t> </a:t>
            </a:r>
            <a:r>
              <a:rPr lang="en-US" dirty="0" err="1" smtClean="0"/>
              <a:t>فشار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خط</a:t>
            </a:r>
            <a:r>
              <a:rPr lang="en-US" dirty="0" smtClean="0"/>
              <a:t> </a:t>
            </a:r>
            <a:r>
              <a:rPr lang="en-US" dirty="0" err="1" smtClean="0"/>
              <a:t>بخیه</a:t>
            </a:r>
            <a:r>
              <a:rPr lang="en-US" dirty="0" smtClean="0"/>
              <a:t> </a:t>
            </a:r>
            <a:r>
              <a:rPr lang="en-US" dirty="0" err="1" smtClean="0"/>
              <a:t>ها</a:t>
            </a:r>
            <a:r>
              <a:rPr lang="en-US" dirty="0" smtClean="0"/>
              <a:t> و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محل</a:t>
            </a:r>
            <a:r>
              <a:rPr lang="en-US" dirty="0" smtClean="0"/>
              <a:t> </a:t>
            </a:r>
            <a:r>
              <a:rPr lang="en-US" dirty="0" err="1" smtClean="0"/>
              <a:t>عمل</a:t>
            </a:r>
            <a:r>
              <a:rPr lang="en-US" dirty="0" smtClean="0"/>
              <a:t> </a:t>
            </a:r>
            <a:r>
              <a:rPr lang="en-US" dirty="0" err="1" smtClean="0"/>
              <a:t>جراحی</a:t>
            </a:r>
            <a:r>
              <a:rPr lang="en-US" dirty="0" smtClean="0"/>
              <a:t>، </a:t>
            </a:r>
            <a:r>
              <a:rPr lang="en-US" dirty="0" err="1" smtClean="0"/>
              <a:t>عفونت</a:t>
            </a:r>
            <a:r>
              <a:rPr lang="en-US" dirty="0" smtClean="0"/>
              <a:t>، و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تحلیل</a:t>
            </a:r>
            <a:r>
              <a:rPr lang="en-US" dirty="0" smtClean="0"/>
              <a:t> </a:t>
            </a:r>
            <a:r>
              <a:rPr lang="en-US" dirty="0" err="1" smtClean="0"/>
              <a:t>عروق</a:t>
            </a:r>
            <a:r>
              <a:rPr lang="en-US" dirty="0" smtClean="0"/>
              <a:t> </a:t>
            </a:r>
            <a:r>
              <a:rPr lang="en-US" dirty="0" err="1" smtClean="0"/>
              <a:t>خونی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وسیله</a:t>
            </a:r>
            <a:r>
              <a:rPr lang="en-US" dirty="0" smtClean="0"/>
              <a:t> </a:t>
            </a:r>
            <a:r>
              <a:rPr lang="en-US" dirty="0" err="1" smtClean="0"/>
              <a:t>جسم</a:t>
            </a:r>
            <a:r>
              <a:rPr lang="en-US" dirty="0" smtClean="0"/>
              <a:t> </a:t>
            </a:r>
            <a:r>
              <a:rPr lang="en-US" dirty="0" err="1" smtClean="0"/>
              <a:t>خارجی</a:t>
            </a:r>
            <a:r>
              <a:rPr lang="en-US" dirty="0" smtClean="0"/>
              <a:t> </a:t>
            </a:r>
            <a:r>
              <a:rPr lang="en-US" dirty="0" err="1" smtClean="0"/>
              <a:t>اتفاق</a:t>
            </a:r>
            <a:r>
              <a:rPr lang="en-US" dirty="0" smtClean="0"/>
              <a:t> </a:t>
            </a:r>
            <a:r>
              <a:rPr lang="en-US" dirty="0" err="1" smtClean="0"/>
              <a:t>افتد</a:t>
            </a:r>
            <a:r>
              <a:rPr lang="en-US" dirty="0" smtClean="0"/>
              <a:t> .</a:t>
            </a:r>
            <a:r>
              <a:rPr lang="en-US" dirty="0" err="1" smtClean="0"/>
              <a:t>بنابراین</a:t>
            </a:r>
            <a:r>
              <a:rPr lang="en-US" dirty="0" smtClean="0"/>
              <a:t> </a:t>
            </a:r>
            <a:r>
              <a:rPr lang="en-US" dirty="0" err="1" smtClean="0"/>
              <a:t>زخمها</a:t>
            </a:r>
            <a:r>
              <a:rPr lang="en-US" dirty="0" smtClean="0"/>
              <a:t> </a:t>
            </a:r>
            <a:r>
              <a:rPr lang="en-US" dirty="0" err="1" smtClean="0"/>
              <a:t>بعد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عمل</a:t>
            </a:r>
            <a:r>
              <a:rPr lang="en-US" dirty="0" smtClean="0"/>
              <a:t> </a:t>
            </a:r>
            <a:r>
              <a:rPr lang="en-US" dirty="0" err="1" smtClean="0"/>
              <a:t>جراحی</a:t>
            </a:r>
            <a:r>
              <a:rPr lang="en-US" dirty="0" smtClean="0"/>
              <a:t> </a:t>
            </a:r>
            <a:r>
              <a:rPr lang="en-US" dirty="0" err="1" smtClean="0"/>
              <a:t>باید</a:t>
            </a:r>
            <a:r>
              <a:rPr lang="en-US" dirty="0" smtClean="0"/>
              <a:t> </a:t>
            </a:r>
            <a:r>
              <a:rPr lang="en-US" dirty="0" err="1" smtClean="0"/>
              <a:t>دقیقا</a:t>
            </a:r>
            <a:r>
              <a:rPr lang="en-US" dirty="0" smtClean="0"/>
              <a:t> </a:t>
            </a:r>
            <a:r>
              <a:rPr lang="en-US" dirty="0" err="1" smtClean="0"/>
              <a:t>توسط</a:t>
            </a:r>
            <a:r>
              <a:rPr lang="en-US" dirty="0" smtClean="0"/>
              <a:t> </a:t>
            </a:r>
            <a:r>
              <a:rPr lang="en-US" dirty="0" err="1" smtClean="0"/>
              <a:t>پرستار</a:t>
            </a:r>
            <a:r>
              <a:rPr lang="en-US" dirty="0" smtClean="0"/>
              <a:t> </a:t>
            </a:r>
            <a:r>
              <a:rPr lang="en-US" dirty="0" err="1" smtClean="0"/>
              <a:t>بررسی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،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طول</a:t>
            </a:r>
            <a:r>
              <a:rPr lang="en-US" dirty="0" smtClean="0"/>
              <a:t> 48ساعت </a:t>
            </a:r>
            <a:r>
              <a:rPr lang="en-US" dirty="0" err="1" smtClean="0"/>
              <a:t>اول</a:t>
            </a:r>
            <a:r>
              <a:rPr lang="en-US" dirty="0" smtClean="0"/>
              <a:t> </a:t>
            </a:r>
            <a:r>
              <a:rPr lang="en-US" dirty="0" err="1" smtClean="0"/>
              <a:t>بعد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عمل</a:t>
            </a:r>
            <a:r>
              <a:rPr lang="en-US" dirty="0" smtClean="0"/>
              <a:t> </a:t>
            </a:r>
            <a:r>
              <a:rPr lang="en-US" dirty="0" err="1" smtClean="0"/>
              <a:t>باید</a:t>
            </a:r>
            <a:r>
              <a:rPr lang="en-US" dirty="0" smtClean="0"/>
              <a:t> </a:t>
            </a:r>
            <a:r>
              <a:rPr lang="en-US" dirty="0" err="1" smtClean="0"/>
              <a:t>مرتبا</a:t>
            </a:r>
            <a:r>
              <a:rPr lang="en-US" dirty="0" smtClean="0"/>
              <a:t> </a:t>
            </a:r>
            <a:r>
              <a:rPr lang="en-US" dirty="0" err="1" smtClean="0"/>
              <a:t>کنترل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 و </a:t>
            </a:r>
            <a:r>
              <a:rPr lang="en-US" dirty="0" err="1" smtClean="0"/>
              <a:t>بعد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آن</a:t>
            </a:r>
            <a:r>
              <a:rPr lang="en-US" dirty="0" smtClean="0"/>
              <a:t> </a:t>
            </a:r>
            <a:r>
              <a:rPr lang="en-US" dirty="0" err="1" smtClean="0"/>
              <a:t>هر</a:t>
            </a:r>
            <a:r>
              <a:rPr lang="en-US" dirty="0" smtClean="0"/>
              <a:t> </a:t>
            </a:r>
            <a:r>
              <a:rPr lang="en-US" dirty="0" err="1" smtClean="0"/>
              <a:t>هشت</a:t>
            </a:r>
            <a:r>
              <a:rPr lang="en-US" dirty="0" smtClean="0"/>
              <a:t> </a:t>
            </a:r>
            <a:r>
              <a:rPr lang="en-US" dirty="0" err="1" smtClean="0"/>
              <a:t>ساعت</a:t>
            </a:r>
            <a:r>
              <a:rPr lang="en-US" dirty="0" smtClean="0"/>
              <a:t> </a:t>
            </a:r>
            <a:r>
              <a:rPr lang="en-US" dirty="0" err="1" smtClean="0"/>
              <a:t>کنترل</a:t>
            </a:r>
            <a:r>
              <a:rPr lang="en-US" dirty="0" smtClean="0"/>
              <a:t> </a:t>
            </a:r>
            <a:r>
              <a:rPr lang="en-US" dirty="0" err="1" smtClean="0"/>
              <a:t>گردد</a:t>
            </a:r>
            <a:r>
              <a:rPr lang="en-US" dirty="0" smtClean="0"/>
              <a:t>. </a:t>
            </a:r>
            <a:r>
              <a:rPr lang="en-US" dirty="0" err="1" smtClean="0"/>
              <a:t>علائم</a:t>
            </a:r>
            <a:r>
              <a:rPr lang="en-US" dirty="0" smtClean="0"/>
              <a:t> </a:t>
            </a:r>
            <a:r>
              <a:rPr lang="en-US" dirty="0" err="1" smtClean="0"/>
              <a:t>خونریزی</a:t>
            </a:r>
            <a:r>
              <a:rPr lang="en-US" dirty="0" smtClean="0"/>
              <a:t> شامل :</a:t>
            </a:r>
            <a:r>
              <a:rPr lang="en-US" dirty="0" err="1" smtClean="0"/>
              <a:t>افزایش</a:t>
            </a:r>
            <a:r>
              <a:rPr lang="en-US" dirty="0" smtClean="0"/>
              <a:t> </a:t>
            </a:r>
            <a:r>
              <a:rPr lang="en-US" dirty="0" err="1" smtClean="0"/>
              <a:t>تشنگی</a:t>
            </a:r>
            <a:r>
              <a:rPr lang="en-US" dirty="0" smtClean="0"/>
              <a:t>، </a:t>
            </a:r>
            <a:r>
              <a:rPr lang="en-US" dirty="0" err="1" smtClean="0"/>
              <a:t>افزایش</a:t>
            </a:r>
            <a:r>
              <a:rPr lang="en-US" dirty="0" smtClean="0"/>
              <a:t> </a:t>
            </a:r>
            <a:r>
              <a:rPr lang="en-US" dirty="0" err="1" smtClean="0"/>
              <a:t>نبض</a:t>
            </a:r>
            <a:r>
              <a:rPr lang="en-US" dirty="0" smtClean="0"/>
              <a:t> و </a:t>
            </a:r>
            <a:r>
              <a:rPr lang="en-US" dirty="0" err="1" smtClean="0"/>
              <a:t>تنفس</a:t>
            </a:r>
            <a:r>
              <a:rPr lang="en-US" dirty="0" smtClean="0"/>
              <a:t> . </a:t>
            </a:r>
            <a:r>
              <a:rPr lang="en-US" dirty="0" err="1" smtClean="0"/>
              <a:t>احساس</a:t>
            </a:r>
            <a:r>
              <a:rPr lang="en-US" dirty="0" smtClean="0"/>
              <a:t> </a:t>
            </a:r>
            <a:r>
              <a:rPr lang="en-US" dirty="0" err="1" smtClean="0"/>
              <a:t>ضعف</a:t>
            </a:r>
            <a:r>
              <a:rPr lang="en-US" dirty="0" smtClean="0"/>
              <a:t> </a:t>
            </a:r>
            <a:r>
              <a:rPr lang="en-US" dirty="0" err="1" smtClean="0"/>
              <a:t>عمومی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باشد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ممکن</a:t>
            </a:r>
            <a:r>
              <a:rPr lang="en-US" dirty="0" smtClean="0"/>
              <a:t> </a:t>
            </a:r>
            <a:r>
              <a:rPr lang="en-US" dirty="0" err="1" smtClean="0"/>
              <a:t>است</a:t>
            </a:r>
            <a:r>
              <a:rPr lang="en-US" dirty="0" smtClean="0"/>
              <a:t> </a:t>
            </a:r>
            <a:r>
              <a:rPr lang="en-US" dirty="0" err="1" smtClean="0"/>
              <a:t>اضافه</a:t>
            </a:r>
            <a:r>
              <a:rPr lang="en-US" dirty="0" smtClean="0"/>
              <a:t> </a:t>
            </a:r>
            <a:r>
              <a:rPr lang="en-US" dirty="0" err="1" smtClean="0"/>
              <a:t>کردن</a:t>
            </a:r>
            <a:r>
              <a:rPr lang="en-US" dirty="0" smtClean="0"/>
              <a:t> </a:t>
            </a:r>
            <a:r>
              <a:rPr lang="en-US" dirty="0" err="1" smtClean="0"/>
              <a:t>پانسمان</a:t>
            </a:r>
            <a:r>
              <a:rPr lang="en-US" dirty="0" smtClean="0"/>
              <a:t> </a:t>
            </a:r>
            <a:r>
              <a:rPr lang="en-US" dirty="0" err="1" smtClean="0"/>
              <a:t>فشاری</a:t>
            </a:r>
            <a:r>
              <a:rPr lang="en-US" dirty="0" smtClean="0"/>
              <a:t> </a:t>
            </a:r>
            <a:r>
              <a:rPr lang="en-US" dirty="0" err="1" smtClean="0"/>
              <a:t>لازم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 و </a:t>
            </a:r>
            <a:r>
              <a:rPr lang="en-US" dirty="0" err="1" smtClean="0"/>
              <a:t>جایگزینی</a:t>
            </a:r>
            <a:r>
              <a:rPr lang="en-US" dirty="0" smtClean="0"/>
              <a:t> </a:t>
            </a:r>
            <a:r>
              <a:rPr lang="en-US" dirty="0" err="1" smtClean="0"/>
              <a:t>مایعات</a:t>
            </a:r>
            <a:r>
              <a:rPr lang="en-US" dirty="0" smtClean="0"/>
              <a:t> و </a:t>
            </a:r>
            <a:r>
              <a:rPr lang="en-US" dirty="0" err="1" smtClean="0"/>
              <a:t>مداخلات</a:t>
            </a:r>
            <a:r>
              <a:rPr lang="en-US" dirty="0" smtClean="0"/>
              <a:t> </a:t>
            </a:r>
            <a:r>
              <a:rPr lang="en-US" dirty="0" err="1" smtClean="0"/>
              <a:t>جراحی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صورت</a:t>
            </a:r>
            <a:r>
              <a:rPr lang="en-US" dirty="0" smtClean="0"/>
              <a:t> </a:t>
            </a:r>
            <a:r>
              <a:rPr lang="en-US" dirty="0" err="1" smtClean="0"/>
              <a:t>نیاز</a:t>
            </a:r>
            <a:r>
              <a:rPr lang="en-US" dirty="0" smtClean="0"/>
              <a:t> </a:t>
            </a:r>
            <a:r>
              <a:rPr lang="en-US" dirty="0" err="1" smtClean="0"/>
              <a:t>باید</a:t>
            </a:r>
            <a:r>
              <a:rPr lang="en-US" dirty="0" smtClean="0"/>
              <a:t> </a:t>
            </a:r>
            <a:r>
              <a:rPr lang="en-US" dirty="0" err="1" smtClean="0"/>
              <a:t>انجام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7" name="Picture 3" descr="D:\Users\mostafa\Desktop\cellule\زخم\New folder\خونریزی\220px-Linitis_plastica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0" y="0"/>
            <a:ext cx="2794000" cy="2565401"/>
          </a:xfrm>
          <a:prstGeom prst="rect">
            <a:avLst/>
          </a:prstGeom>
          <a:noFill/>
        </p:spPr>
      </p:pic>
      <p:pic>
        <p:nvPicPr>
          <p:cNvPr id="6148" name="Picture 4" descr="D:\Users\mostafa\Desktop\cellule\زخم\New folder\خونریزی\674613_x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590801"/>
            <a:ext cx="2819400" cy="2362200"/>
          </a:xfrm>
          <a:prstGeom prst="rect">
            <a:avLst/>
          </a:prstGeom>
          <a:noFill/>
        </p:spPr>
      </p:pic>
      <p:pic>
        <p:nvPicPr>
          <p:cNvPr id="6150" name="Picture 6" descr="D:\Users\mostafa\Desktop\cellule\زخم\New folder\خونریزی\hemorrhage_p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0"/>
            <a:ext cx="1981200" cy="3810000"/>
          </a:xfrm>
          <a:prstGeom prst="rect">
            <a:avLst/>
          </a:prstGeom>
          <a:noFill/>
        </p:spPr>
      </p:pic>
      <p:pic>
        <p:nvPicPr>
          <p:cNvPr id="6151" name="Picture 7" descr="D:\Users\mostafa\Desktop\cellule\زخم\New folder\خونریزی\RB-hemorrhage_012220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724400"/>
            <a:ext cx="2590800" cy="2133600"/>
          </a:xfrm>
          <a:prstGeom prst="rect">
            <a:avLst/>
          </a:prstGeom>
          <a:noFill/>
        </p:spPr>
      </p:pic>
      <p:pic>
        <p:nvPicPr>
          <p:cNvPr id="6152" name="Picture 8" descr="D:\Users\mostafa\Desktop\cellule\زخم\New folder\خونریزی\tumblr_kvejv6fpuM1qzvxqdo1_4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3851274"/>
            <a:ext cx="2133600" cy="30067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78"/>
    </mc:Choice>
    <mc:Fallback xmlns="">
      <p:transition spd="slow" advTm="93678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D:\Users\mostafa\Desktop\cellule\زخم\New folder\احشاء\X2604-D-12.png"/>
          <p:cNvPicPr>
            <a:picLocks noChangeAspect="1" noChangeArrowheads="1"/>
          </p:cNvPicPr>
          <p:nvPr/>
        </p:nvPicPr>
        <p:blipFill>
          <a:blip r:embed="rId2">
            <a:lum bright="23000" contrast="-17000"/>
          </a:blip>
          <a:srcRect/>
          <a:stretch>
            <a:fillRect/>
          </a:stretch>
        </p:blipFill>
        <p:spPr bwMode="auto">
          <a:xfrm>
            <a:off x="1" y="-1"/>
            <a:ext cx="9144000" cy="33528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pPr algn="r" rtl="1"/>
            <a:r>
              <a:rPr lang="en-US" sz="4000" dirty="0" err="1" smtClean="0"/>
              <a:t>با</a:t>
            </a:r>
            <a:r>
              <a:rPr lang="en-US" sz="4000" dirty="0" smtClean="0"/>
              <a:t> </a:t>
            </a:r>
            <a:r>
              <a:rPr lang="en-US" sz="4000" dirty="0" err="1" smtClean="0"/>
              <a:t>زشدن</a:t>
            </a:r>
            <a:r>
              <a:rPr lang="en-US" sz="4000" dirty="0" smtClean="0"/>
              <a:t> </a:t>
            </a:r>
            <a:r>
              <a:rPr lang="en-US" sz="4000" dirty="0" err="1" smtClean="0"/>
              <a:t>زخم</a:t>
            </a:r>
            <a:r>
              <a:rPr lang="en-US" sz="4000" dirty="0" smtClean="0"/>
              <a:t> و </a:t>
            </a:r>
            <a:r>
              <a:rPr lang="en-US" sz="4000" dirty="0" err="1" smtClean="0"/>
              <a:t>بیرون</a:t>
            </a:r>
            <a:r>
              <a:rPr lang="en-US" sz="4000" dirty="0" smtClean="0"/>
              <a:t> </a:t>
            </a:r>
            <a:r>
              <a:rPr lang="en-US" sz="4000" dirty="0" err="1" smtClean="0"/>
              <a:t>ریختن</a:t>
            </a:r>
            <a:r>
              <a:rPr lang="en-US" sz="4000" dirty="0" smtClean="0"/>
              <a:t> </a:t>
            </a:r>
            <a:r>
              <a:rPr lang="en-US" sz="4000" dirty="0" err="1" smtClean="0"/>
              <a:t>احشاء</a:t>
            </a:r>
            <a:r>
              <a:rPr lang="en-US" sz="4000" dirty="0" smtClean="0"/>
              <a:t> </a:t>
            </a:r>
            <a:r>
              <a:rPr lang="en-US" sz="4000" dirty="0" err="1" smtClean="0"/>
              <a:t>از</a:t>
            </a:r>
            <a:r>
              <a:rPr lang="en-US" sz="4000" dirty="0" smtClean="0"/>
              <a:t> </a:t>
            </a:r>
            <a:r>
              <a:rPr lang="en-US" sz="4000" dirty="0" err="1" smtClean="0"/>
              <a:t>محل</a:t>
            </a:r>
            <a:r>
              <a:rPr lang="en-US" sz="4000" dirty="0" smtClean="0"/>
              <a:t> </a:t>
            </a:r>
            <a:r>
              <a:rPr lang="en-US" sz="4000" dirty="0" err="1" smtClean="0"/>
              <a:t>زخم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2590800"/>
          </a:xfrm>
        </p:spPr>
        <p:txBody>
          <a:bodyPr/>
          <a:lstStyle/>
          <a:p>
            <a:pPr algn="justLow" rtl="1"/>
            <a:r>
              <a:rPr lang="en-US" dirty="0" err="1" smtClean="0"/>
              <a:t>باز</a:t>
            </a:r>
            <a:r>
              <a:rPr lang="en-US" dirty="0" smtClean="0"/>
              <a:t> </a:t>
            </a:r>
            <a:r>
              <a:rPr lang="en-US" dirty="0" err="1" smtClean="0"/>
              <a:t>شدن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عبارت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پاره</a:t>
            </a:r>
            <a:r>
              <a:rPr lang="en-US" dirty="0" smtClean="0"/>
              <a:t> </a:t>
            </a:r>
            <a:r>
              <a:rPr lang="en-US" dirty="0" err="1" smtClean="0"/>
              <a:t>شدن</a:t>
            </a:r>
            <a:r>
              <a:rPr lang="en-US" dirty="0" smtClean="0"/>
              <a:t> </a:t>
            </a:r>
            <a:r>
              <a:rPr lang="en-US" dirty="0" err="1" smtClean="0"/>
              <a:t>تمام</a:t>
            </a:r>
            <a:r>
              <a:rPr lang="en-US" dirty="0" smtClean="0"/>
              <a:t>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قسمتی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لایه</a:t>
            </a:r>
            <a:r>
              <a:rPr lang="en-US" dirty="0" smtClean="0"/>
              <a:t> </a:t>
            </a:r>
            <a:r>
              <a:rPr lang="en-US" dirty="0" err="1" smtClean="0"/>
              <a:t>های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و </a:t>
            </a:r>
            <a:r>
              <a:rPr lang="en-US" dirty="0" err="1" smtClean="0"/>
              <a:t>ارتشاح</a:t>
            </a:r>
            <a:r>
              <a:rPr lang="en-US" dirty="0" smtClean="0"/>
              <a:t> </a:t>
            </a:r>
            <a:r>
              <a:rPr lang="en-US" dirty="0" err="1" smtClean="0"/>
              <a:t>عبارت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بیرون</a:t>
            </a:r>
            <a:r>
              <a:rPr lang="en-US" dirty="0" smtClean="0"/>
              <a:t> </a:t>
            </a:r>
            <a:r>
              <a:rPr lang="en-US" dirty="0" err="1" smtClean="0"/>
              <a:t>ریختن</a:t>
            </a:r>
            <a:r>
              <a:rPr lang="en-US" dirty="0" smtClean="0"/>
              <a:t> </a:t>
            </a:r>
            <a:r>
              <a:rPr lang="en-US" dirty="0" err="1" smtClean="0"/>
              <a:t>احشاء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محل</a:t>
            </a:r>
            <a:r>
              <a:rPr lang="en-US" dirty="0" smtClean="0"/>
              <a:t> </a:t>
            </a:r>
            <a:r>
              <a:rPr lang="en-US" dirty="0" err="1" smtClean="0"/>
              <a:t>برش</a:t>
            </a:r>
            <a:r>
              <a:rPr lang="en-US" dirty="0" smtClean="0"/>
              <a:t> </a:t>
            </a:r>
            <a:r>
              <a:rPr lang="en-US" dirty="0" err="1" smtClean="0"/>
              <a:t>جراحی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باشد</a:t>
            </a:r>
            <a:r>
              <a:rPr lang="en-US" dirty="0" smtClean="0"/>
              <a:t>. </a:t>
            </a:r>
            <a:r>
              <a:rPr lang="en-US" dirty="0" err="1" smtClean="0"/>
              <a:t>باز</a:t>
            </a:r>
            <a:r>
              <a:rPr lang="en-US" dirty="0" smtClean="0"/>
              <a:t> </a:t>
            </a:r>
            <a:r>
              <a:rPr lang="en-US" dirty="0" err="1" smtClean="0"/>
              <a:t>شدن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اغلب</a:t>
            </a:r>
            <a:r>
              <a:rPr lang="en-US" dirty="0" smtClean="0"/>
              <a:t> </a:t>
            </a:r>
            <a:r>
              <a:rPr lang="en-US" dirty="0" err="1" smtClean="0"/>
              <a:t>بوسیله</a:t>
            </a:r>
            <a:r>
              <a:rPr lang="en-US" dirty="0" smtClean="0"/>
              <a:t> </a:t>
            </a:r>
            <a:r>
              <a:rPr lang="en-US" dirty="0" err="1" smtClean="0"/>
              <a:t>یک</a:t>
            </a:r>
            <a:r>
              <a:rPr lang="en-US" dirty="0" smtClean="0"/>
              <a:t> </a:t>
            </a:r>
            <a:r>
              <a:rPr lang="en-US" dirty="0" err="1" smtClean="0"/>
              <a:t>فشار</a:t>
            </a:r>
            <a:r>
              <a:rPr lang="en-US" dirty="0" smtClean="0"/>
              <a:t> و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کشش</a:t>
            </a:r>
            <a:r>
              <a:rPr lang="en-US" dirty="0" smtClean="0"/>
              <a:t> </a:t>
            </a:r>
            <a:r>
              <a:rPr lang="en-US" dirty="0" err="1" smtClean="0"/>
              <a:t>ناگهانی</a:t>
            </a:r>
            <a:r>
              <a:rPr lang="en-US" dirty="0" smtClean="0"/>
              <a:t> </a:t>
            </a:r>
            <a:r>
              <a:rPr lang="en-US" dirty="0" err="1" smtClean="0"/>
              <a:t>مانند</a:t>
            </a:r>
            <a:r>
              <a:rPr lang="en-US" dirty="0" smtClean="0"/>
              <a:t> </a:t>
            </a:r>
            <a:r>
              <a:rPr lang="en-US" dirty="0" err="1" smtClean="0"/>
              <a:t>سرفه</a:t>
            </a:r>
            <a:r>
              <a:rPr lang="en-US" dirty="0" smtClean="0"/>
              <a:t>، </a:t>
            </a:r>
            <a:r>
              <a:rPr lang="en-US" dirty="0" err="1" smtClean="0"/>
              <a:t>عطسه</a:t>
            </a:r>
            <a:r>
              <a:rPr lang="en-US" dirty="0" smtClean="0"/>
              <a:t> و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استفراق</a:t>
            </a:r>
            <a:r>
              <a:rPr lang="en-US" dirty="0" smtClean="0"/>
              <a:t> </a:t>
            </a:r>
            <a:r>
              <a:rPr lang="en-US" dirty="0" err="1" smtClean="0"/>
              <a:t>روی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دهد</a:t>
            </a:r>
            <a:r>
              <a:rPr lang="en-US" dirty="0" smtClean="0"/>
              <a:t>.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صورت</a:t>
            </a:r>
            <a:r>
              <a:rPr lang="en-US" dirty="0" smtClean="0"/>
              <a:t> </a:t>
            </a:r>
            <a:r>
              <a:rPr lang="en-US" dirty="0" err="1" smtClean="0"/>
              <a:t>بیرون</a:t>
            </a:r>
            <a:r>
              <a:rPr lang="en-US" dirty="0" smtClean="0"/>
              <a:t> </a:t>
            </a:r>
            <a:r>
              <a:rPr lang="en-US" dirty="0" err="1" smtClean="0"/>
              <a:t>زدن</a:t>
            </a:r>
            <a:r>
              <a:rPr lang="en-US" dirty="0" smtClean="0"/>
              <a:t> </a:t>
            </a:r>
            <a:r>
              <a:rPr lang="en-US" dirty="0" err="1" smtClean="0"/>
              <a:t>احشاء</a:t>
            </a:r>
            <a:r>
              <a:rPr lang="en-US" dirty="0" smtClean="0"/>
              <a:t> </a:t>
            </a:r>
            <a:r>
              <a:rPr lang="en-US" dirty="0" err="1" smtClean="0"/>
              <a:t>باید</a:t>
            </a:r>
            <a:r>
              <a:rPr lang="en-US" dirty="0" smtClean="0"/>
              <a:t> </a:t>
            </a:r>
            <a:r>
              <a:rPr lang="en-US" dirty="0" err="1" smtClean="0"/>
              <a:t>ناحیه</a:t>
            </a:r>
            <a:r>
              <a:rPr lang="en-US" dirty="0" smtClean="0"/>
              <a:t> </a:t>
            </a:r>
            <a:r>
              <a:rPr lang="en-US" dirty="0" err="1" smtClean="0"/>
              <a:t>را</a:t>
            </a:r>
            <a:r>
              <a:rPr lang="en-US" dirty="0" smtClean="0"/>
              <a:t> </a:t>
            </a:r>
            <a:r>
              <a:rPr lang="en-US" dirty="0" err="1" smtClean="0"/>
              <a:t>با</a:t>
            </a:r>
            <a:r>
              <a:rPr lang="en-US" dirty="0" smtClean="0"/>
              <a:t> </a:t>
            </a:r>
            <a:r>
              <a:rPr lang="en-US" dirty="0" err="1" smtClean="0"/>
              <a:t>حوله</a:t>
            </a:r>
            <a:r>
              <a:rPr lang="en-US" dirty="0" smtClean="0"/>
              <a:t> </a:t>
            </a:r>
            <a:r>
              <a:rPr lang="en-US" dirty="0" err="1" smtClean="0"/>
              <a:t>استریل</a:t>
            </a:r>
            <a:r>
              <a:rPr lang="en-US" dirty="0" smtClean="0"/>
              <a:t> </a:t>
            </a:r>
            <a:r>
              <a:rPr lang="en-US" dirty="0" err="1" smtClean="0"/>
              <a:t>آغشته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محلول</a:t>
            </a:r>
            <a:r>
              <a:rPr lang="en-US" dirty="0" smtClean="0"/>
              <a:t> </a:t>
            </a:r>
            <a:r>
              <a:rPr lang="en-US" dirty="0" err="1" smtClean="0"/>
              <a:t>نرمال</a:t>
            </a:r>
            <a:r>
              <a:rPr lang="en-US" dirty="0" smtClean="0"/>
              <a:t> </a:t>
            </a:r>
            <a:r>
              <a:rPr lang="en-US" dirty="0" err="1" smtClean="0"/>
              <a:t>سالین</a:t>
            </a:r>
            <a:r>
              <a:rPr lang="en-US" dirty="0" smtClean="0"/>
              <a:t> </a:t>
            </a:r>
            <a:r>
              <a:rPr lang="en-US" dirty="0" err="1" smtClean="0"/>
              <a:t>پوشند</a:t>
            </a:r>
            <a:r>
              <a:rPr lang="en-US" dirty="0" smtClean="0"/>
              <a:t> و </a:t>
            </a:r>
            <a:r>
              <a:rPr lang="en-US" dirty="0" err="1" smtClean="0"/>
              <a:t>سریعا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پزشک</a:t>
            </a:r>
            <a:r>
              <a:rPr lang="en-US" dirty="0" smtClean="0"/>
              <a:t> </a:t>
            </a:r>
            <a:r>
              <a:rPr lang="en-US" dirty="0" err="1" smtClean="0"/>
              <a:t>اطلاع</a:t>
            </a:r>
            <a:r>
              <a:rPr lang="en-US" dirty="0" smtClean="0"/>
              <a:t> </a:t>
            </a:r>
            <a:r>
              <a:rPr lang="en-US" dirty="0" err="1" smtClean="0"/>
              <a:t>داد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 descr="D:\Users\mostafa\Desktop\cellule\زخم\New folder\احشاء\Wound-dehiscence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2667000" cy="3505200"/>
          </a:xfrm>
          <a:prstGeom prst="rect">
            <a:avLst/>
          </a:prstGeom>
          <a:noFill/>
        </p:spPr>
      </p:pic>
      <p:pic>
        <p:nvPicPr>
          <p:cNvPr id="7171" name="Picture 3" descr="D:\Users\mostafa\Desktop\cellule\زخم\New folder\احشاء\sws4014f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352800"/>
            <a:ext cx="3352800" cy="3505200"/>
          </a:xfrm>
          <a:prstGeom prst="rect">
            <a:avLst/>
          </a:prstGeom>
          <a:noFill/>
        </p:spPr>
      </p:pic>
      <p:pic>
        <p:nvPicPr>
          <p:cNvPr id="7172" name="Picture 4" descr="D:\Users\mostafa\Desktop\cellule\زخم\New folder\احشاء\Evisceration_6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352800"/>
            <a:ext cx="2971799" cy="3505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54"/>
    </mc:Choice>
    <mc:Fallback xmlns="">
      <p:transition spd="slow" advTm="94554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mostafa\Desktop\cellule\زخم\New folder\پرستاری\HomeCareNurse_Melbourne.jpg"/>
          <p:cNvPicPr>
            <a:picLocks noChangeAspect="1" noChangeArrowheads="1"/>
          </p:cNvPicPr>
          <p:nvPr/>
        </p:nvPicPr>
        <p:blipFill>
          <a:blip r:embed="rId2">
            <a:lum bright="31000" contrast="-19000"/>
          </a:blip>
          <a:srcRect/>
          <a:stretch>
            <a:fillRect/>
          </a:stretch>
        </p:blipFill>
        <p:spPr bwMode="auto">
          <a:xfrm>
            <a:off x="16625" y="0"/>
            <a:ext cx="9127375" cy="350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r" rtl="1"/>
            <a:r>
              <a:rPr lang="en-US" dirty="0" err="1" smtClean="0"/>
              <a:t>مراقبت</a:t>
            </a:r>
            <a:r>
              <a:rPr lang="en-US" dirty="0" smtClean="0"/>
              <a:t> </a:t>
            </a:r>
            <a:r>
              <a:rPr lang="en-US" dirty="0" err="1" smtClean="0"/>
              <a:t>های</a:t>
            </a:r>
            <a:r>
              <a:rPr lang="en-US" dirty="0" smtClean="0"/>
              <a:t> </a:t>
            </a:r>
            <a:r>
              <a:rPr lang="en-US" dirty="0" err="1" smtClean="0"/>
              <a:t>پرستاری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3962400"/>
          </a:xfrm>
          <a:solidFill>
            <a:srgbClr val="FFC000"/>
          </a:solidFill>
        </p:spPr>
        <p:txBody>
          <a:bodyPr>
            <a:normAutofit fontScale="85000" lnSpcReduction="10000"/>
          </a:bodyPr>
          <a:lstStyle/>
          <a:p>
            <a:pPr algn="just" rtl="1"/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مددجو</a:t>
            </a:r>
            <a:r>
              <a:rPr lang="en-US" dirty="0" smtClean="0"/>
              <a:t> </a:t>
            </a:r>
            <a:r>
              <a:rPr lang="en-US" dirty="0" err="1" smtClean="0"/>
              <a:t>بایستی</a:t>
            </a:r>
            <a:r>
              <a:rPr lang="en-US" dirty="0" smtClean="0"/>
              <a:t> </a:t>
            </a:r>
            <a:r>
              <a:rPr lang="en-US" dirty="0" err="1" smtClean="0"/>
              <a:t>دو</a:t>
            </a:r>
            <a:r>
              <a:rPr lang="en-US" dirty="0" smtClean="0"/>
              <a:t> </a:t>
            </a:r>
            <a:r>
              <a:rPr lang="en-US" dirty="0" err="1" smtClean="0"/>
              <a:t>بار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روز</a:t>
            </a:r>
            <a:r>
              <a:rPr lang="en-US" dirty="0" smtClean="0"/>
              <a:t> </a:t>
            </a:r>
            <a:r>
              <a:rPr lang="en-US" dirty="0" err="1" smtClean="0"/>
              <a:t>بررسی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. </a:t>
            </a:r>
            <a:r>
              <a:rPr lang="en-US" dirty="0" err="1" smtClean="0"/>
              <a:t>انسزیون</a:t>
            </a:r>
            <a:r>
              <a:rPr lang="en-US" dirty="0" smtClean="0"/>
              <a:t> </a:t>
            </a:r>
            <a:r>
              <a:rPr lang="en-US" dirty="0" err="1" smtClean="0"/>
              <a:t>طبیعی</a:t>
            </a:r>
            <a:r>
              <a:rPr lang="en-US" dirty="0" smtClean="0"/>
              <a:t> </a:t>
            </a:r>
            <a:r>
              <a:rPr lang="en-US" dirty="0" err="1" smtClean="0"/>
              <a:t>ظاهرش</a:t>
            </a:r>
            <a:r>
              <a:rPr lang="en-US" dirty="0" smtClean="0"/>
              <a:t> </a:t>
            </a:r>
            <a:r>
              <a:rPr lang="en-US" dirty="0" err="1" smtClean="0"/>
              <a:t>کمی</a:t>
            </a:r>
            <a:r>
              <a:rPr lang="en-US" dirty="0" smtClean="0"/>
              <a:t> </a:t>
            </a:r>
            <a:r>
              <a:rPr lang="en-US" dirty="0" err="1" smtClean="0"/>
              <a:t>صورتی</a:t>
            </a:r>
            <a:r>
              <a:rPr lang="en-US" dirty="0" smtClean="0"/>
              <a:t> </a:t>
            </a:r>
            <a:r>
              <a:rPr lang="en-US" dirty="0" err="1" smtClean="0"/>
              <a:t>متورم</a:t>
            </a:r>
            <a:r>
              <a:rPr lang="en-US" dirty="0" smtClean="0"/>
              <a:t> </a:t>
            </a:r>
            <a:r>
              <a:rPr lang="en-US" dirty="0" err="1" smtClean="0"/>
              <a:t>است</a:t>
            </a:r>
            <a:r>
              <a:rPr lang="en-US" dirty="0" smtClean="0"/>
              <a:t> </a:t>
            </a:r>
            <a:r>
              <a:rPr lang="en-US" dirty="0" err="1" smtClean="0"/>
              <a:t>ولی</a:t>
            </a:r>
            <a:r>
              <a:rPr lang="en-US" dirty="0" smtClean="0"/>
              <a:t> </a:t>
            </a:r>
            <a:r>
              <a:rPr lang="en-US" dirty="0" err="1" smtClean="0"/>
              <a:t>نباید</a:t>
            </a:r>
            <a:r>
              <a:rPr lang="en-US" dirty="0" smtClean="0"/>
              <a:t> </a:t>
            </a:r>
            <a:r>
              <a:rPr lang="en-US" dirty="0" err="1" smtClean="0"/>
              <a:t>التهاب</a:t>
            </a:r>
            <a:r>
              <a:rPr lang="en-US" dirty="0" smtClean="0"/>
              <a:t> و </a:t>
            </a:r>
            <a:r>
              <a:rPr lang="en-US" dirty="0" err="1" smtClean="0"/>
              <a:t>قرمزی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طرف</a:t>
            </a:r>
            <a:r>
              <a:rPr lang="en-US" dirty="0" smtClean="0"/>
              <a:t> </a:t>
            </a:r>
            <a:r>
              <a:rPr lang="en-US" dirty="0" err="1" smtClean="0"/>
              <a:t>لبه</a:t>
            </a:r>
            <a:r>
              <a:rPr lang="en-US" dirty="0" smtClean="0"/>
              <a:t> </a:t>
            </a:r>
            <a:r>
              <a:rPr lang="en-US" dirty="0" err="1" smtClean="0"/>
              <a:t>های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وسعت</a:t>
            </a:r>
            <a:r>
              <a:rPr lang="en-US" dirty="0" smtClean="0"/>
              <a:t> </a:t>
            </a:r>
            <a:r>
              <a:rPr lang="en-US" dirty="0" err="1" smtClean="0"/>
              <a:t>داشته</a:t>
            </a:r>
            <a:r>
              <a:rPr lang="en-US" dirty="0" smtClean="0"/>
              <a:t> </a:t>
            </a:r>
            <a:r>
              <a:rPr lang="en-US" dirty="0" err="1" smtClean="0"/>
              <a:t>باشد</a:t>
            </a:r>
            <a:r>
              <a:rPr lang="en-US" dirty="0" smtClean="0"/>
              <a:t> .</a:t>
            </a:r>
            <a:r>
              <a:rPr lang="en-US" dirty="0" err="1" smtClean="0"/>
              <a:t>ترشحات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ابتدا</a:t>
            </a:r>
            <a:r>
              <a:rPr lang="en-US" dirty="0" smtClean="0"/>
              <a:t> </a:t>
            </a:r>
            <a:r>
              <a:rPr lang="en-US" dirty="0" err="1" smtClean="0"/>
              <a:t>خونی</a:t>
            </a:r>
            <a:r>
              <a:rPr lang="en-US" dirty="0" smtClean="0"/>
              <a:t> و </a:t>
            </a:r>
            <a:r>
              <a:rPr lang="en-US" dirty="0" err="1" smtClean="0"/>
              <a:t>بعد</a:t>
            </a:r>
            <a:r>
              <a:rPr lang="en-US" dirty="0" smtClean="0"/>
              <a:t> </a:t>
            </a:r>
            <a:r>
              <a:rPr lang="en-US" dirty="0" err="1" smtClean="0"/>
              <a:t>سروزی</a:t>
            </a:r>
            <a:r>
              <a:rPr lang="en-US" dirty="0" smtClean="0"/>
              <a:t> و </a:t>
            </a:r>
            <a:r>
              <a:rPr lang="en-US" dirty="0" err="1" smtClean="0"/>
              <a:t>خونی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گردد</a:t>
            </a:r>
            <a:r>
              <a:rPr lang="en-US" dirty="0" smtClean="0"/>
              <a:t> و </a:t>
            </a:r>
            <a:r>
              <a:rPr lang="en-US" dirty="0" err="1" smtClean="0"/>
              <a:t>سپس</a:t>
            </a:r>
            <a:r>
              <a:rPr lang="en-US" dirty="0" smtClean="0"/>
              <a:t> </a:t>
            </a:r>
            <a:r>
              <a:rPr lang="en-US" dirty="0" err="1" smtClean="0"/>
              <a:t>سروزی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شود.چنانچه</a:t>
            </a:r>
            <a:r>
              <a:rPr lang="en-US" dirty="0" smtClean="0"/>
              <a:t> </a:t>
            </a:r>
            <a:r>
              <a:rPr lang="en-US" dirty="0" err="1" smtClean="0"/>
              <a:t>درن</a:t>
            </a:r>
            <a:r>
              <a:rPr lang="en-US" dirty="0" smtClean="0"/>
              <a:t> </a:t>
            </a:r>
            <a:r>
              <a:rPr lang="en-US" dirty="0" err="1" smtClean="0"/>
              <a:t>وجود</a:t>
            </a:r>
            <a:r>
              <a:rPr lang="en-US" dirty="0" smtClean="0"/>
              <a:t> </a:t>
            </a:r>
            <a:r>
              <a:rPr lang="en-US" dirty="0" err="1" smtClean="0"/>
              <a:t>دارد</a:t>
            </a:r>
            <a:r>
              <a:rPr lang="en-US" dirty="0" smtClean="0"/>
              <a:t>، </a:t>
            </a:r>
            <a:r>
              <a:rPr lang="en-US" dirty="0" err="1" smtClean="0"/>
              <a:t>حجم</a:t>
            </a:r>
            <a:r>
              <a:rPr lang="en-US" dirty="0" smtClean="0"/>
              <a:t> و </a:t>
            </a:r>
            <a:r>
              <a:rPr lang="en-US" dirty="0" err="1" smtClean="0"/>
              <a:t>نوع</a:t>
            </a:r>
            <a:r>
              <a:rPr lang="en-US" dirty="0" smtClean="0"/>
              <a:t> </a:t>
            </a:r>
            <a:r>
              <a:rPr lang="en-US" dirty="0" err="1" smtClean="0"/>
              <a:t>مایع</a:t>
            </a:r>
            <a:r>
              <a:rPr lang="en-US" dirty="0" smtClean="0"/>
              <a:t> </a:t>
            </a:r>
            <a:r>
              <a:rPr lang="en-US" dirty="0" err="1" smtClean="0"/>
              <a:t>بایستی</a:t>
            </a:r>
            <a:r>
              <a:rPr lang="en-US" dirty="0" smtClean="0"/>
              <a:t> </a:t>
            </a:r>
            <a:r>
              <a:rPr lang="en-US" dirty="0" err="1" smtClean="0"/>
              <a:t>بررسی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.</a:t>
            </a:r>
          </a:p>
          <a:p>
            <a:pPr algn="just" rtl="1"/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را</a:t>
            </a:r>
            <a:r>
              <a:rPr lang="en-US" dirty="0" smtClean="0"/>
              <a:t> </a:t>
            </a:r>
            <a:r>
              <a:rPr lang="en-US" dirty="0" err="1" smtClean="0"/>
              <a:t>بایستی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ضربه</a:t>
            </a:r>
            <a:r>
              <a:rPr lang="en-US" dirty="0" smtClean="0"/>
              <a:t> </a:t>
            </a:r>
            <a:r>
              <a:rPr lang="en-US" dirty="0" err="1" smtClean="0"/>
              <a:t>های</a:t>
            </a:r>
            <a:r>
              <a:rPr lang="en-US" dirty="0" smtClean="0"/>
              <a:t> </a:t>
            </a:r>
            <a:r>
              <a:rPr lang="en-US" dirty="0" err="1" smtClean="0"/>
              <a:t>بعدی</a:t>
            </a:r>
            <a:r>
              <a:rPr lang="en-US" dirty="0" smtClean="0"/>
              <a:t> </a:t>
            </a:r>
            <a:r>
              <a:rPr lang="en-US" dirty="0" err="1" smtClean="0"/>
              <a:t>محافظت</a:t>
            </a:r>
            <a:r>
              <a:rPr lang="en-US" dirty="0" smtClean="0"/>
              <a:t> </a:t>
            </a:r>
            <a:r>
              <a:rPr lang="en-US" dirty="0" err="1" smtClean="0"/>
              <a:t>نمود</a:t>
            </a:r>
            <a:r>
              <a:rPr lang="en-US" dirty="0" smtClean="0"/>
              <a:t> و </a:t>
            </a:r>
            <a:r>
              <a:rPr lang="en-US" dirty="0" err="1" smtClean="0"/>
              <a:t>آن</a:t>
            </a:r>
            <a:r>
              <a:rPr lang="en-US" dirty="0" smtClean="0"/>
              <a:t> </a:t>
            </a:r>
            <a:r>
              <a:rPr lang="en-US" dirty="0" err="1" smtClean="0"/>
              <a:t>را</a:t>
            </a:r>
            <a:r>
              <a:rPr lang="en-US" dirty="0" smtClean="0"/>
              <a:t> </a:t>
            </a:r>
            <a:r>
              <a:rPr lang="en-US" dirty="0" err="1" smtClean="0"/>
              <a:t>تمیز</a:t>
            </a:r>
            <a:r>
              <a:rPr lang="en-US" dirty="0" smtClean="0"/>
              <a:t> </a:t>
            </a:r>
            <a:r>
              <a:rPr lang="en-US" dirty="0" err="1" smtClean="0"/>
              <a:t>نگهداری</a:t>
            </a:r>
            <a:r>
              <a:rPr lang="en-US" dirty="0" smtClean="0"/>
              <a:t> </a:t>
            </a:r>
            <a:r>
              <a:rPr lang="en-US" dirty="0" err="1" smtClean="0"/>
              <a:t>کرد</a:t>
            </a:r>
            <a:r>
              <a:rPr lang="en-US" dirty="0" smtClean="0"/>
              <a:t> و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تهاجم</a:t>
            </a:r>
            <a:r>
              <a:rPr lang="en-US" dirty="0" smtClean="0"/>
              <a:t> </a:t>
            </a:r>
            <a:r>
              <a:rPr lang="en-US" dirty="0" err="1" smtClean="0"/>
              <a:t>عوامل</a:t>
            </a:r>
            <a:r>
              <a:rPr lang="en-US" dirty="0" smtClean="0"/>
              <a:t> </a:t>
            </a:r>
            <a:r>
              <a:rPr lang="en-US" dirty="0" err="1" smtClean="0"/>
              <a:t>خارجی</a:t>
            </a:r>
            <a:r>
              <a:rPr lang="en-US" dirty="0" smtClean="0"/>
              <a:t> </a:t>
            </a:r>
            <a:r>
              <a:rPr lang="en-US" dirty="0" err="1" smtClean="0"/>
              <a:t>بوسیله</a:t>
            </a:r>
            <a:r>
              <a:rPr lang="en-US" dirty="0" smtClean="0"/>
              <a:t> </a:t>
            </a:r>
            <a:r>
              <a:rPr lang="en-US" dirty="0" err="1" smtClean="0"/>
              <a:t>پانسمان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زا</a:t>
            </a:r>
            <a:r>
              <a:rPr lang="en-US" dirty="0" smtClean="0"/>
              <a:t> </a:t>
            </a:r>
            <a:r>
              <a:rPr lang="en-US" dirty="0" err="1" smtClean="0"/>
              <a:t>حفظ</a:t>
            </a:r>
            <a:r>
              <a:rPr lang="en-US" dirty="0" smtClean="0"/>
              <a:t> </a:t>
            </a:r>
            <a:r>
              <a:rPr lang="en-US" dirty="0" err="1" smtClean="0"/>
              <a:t>نمود</a:t>
            </a:r>
            <a:r>
              <a:rPr lang="en-US" dirty="0" smtClean="0"/>
              <a:t>. </a:t>
            </a:r>
            <a:r>
              <a:rPr lang="en-US" dirty="0" err="1" smtClean="0"/>
              <a:t>معمولا</a:t>
            </a:r>
            <a:r>
              <a:rPr lang="en-US" dirty="0" smtClean="0"/>
              <a:t> </a:t>
            </a:r>
            <a:r>
              <a:rPr lang="en-US" dirty="0" err="1" smtClean="0"/>
              <a:t>بخیه</a:t>
            </a:r>
            <a:r>
              <a:rPr lang="en-US" dirty="0" smtClean="0"/>
              <a:t> </a:t>
            </a:r>
            <a:r>
              <a:rPr lang="en-US" dirty="0" err="1" smtClean="0"/>
              <a:t>ها</a:t>
            </a:r>
            <a:r>
              <a:rPr lang="en-US" dirty="0" smtClean="0"/>
              <a:t> 4تا 7روز و </a:t>
            </a:r>
            <a:r>
              <a:rPr lang="en-US" dirty="0" err="1" smtClean="0"/>
              <a:t>یا</a:t>
            </a:r>
            <a:r>
              <a:rPr lang="en-US" dirty="0" smtClean="0"/>
              <a:t> 7تا10روز </a:t>
            </a:r>
            <a:r>
              <a:rPr lang="en-US" dirty="0" err="1" smtClean="0"/>
              <a:t>بعد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جراحی</a:t>
            </a:r>
            <a:r>
              <a:rPr lang="en-US" dirty="0" smtClean="0"/>
              <a:t> </a:t>
            </a:r>
            <a:r>
              <a:rPr lang="en-US" dirty="0" err="1" smtClean="0"/>
              <a:t>برداشته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شوند</a:t>
            </a:r>
            <a:r>
              <a:rPr lang="en-US" dirty="0" smtClean="0"/>
              <a:t>، </a:t>
            </a:r>
            <a:r>
              <a:rPr lang="en-US" dirty="0" err="1" smtClean="0"/>
              <a:t>بخیه</a:t>
            </a:r>
            <a:r>
              <a:rPr lang="en-US" dirty="0" smtClean="0"/>
              <a:t> </a:t>
            </a:r>
            <a:r>
              <a:rPr lang="en-US" dirty="0" err="1" smtClean="0"/>
              <a:t>ناحیه</a:t>
            </a:r>
            <a:r>
              <a:rPr lang="en-US" dirty="0" smtClean="0"/>
              <a:t> </a:t>
            </a:r>
            <a:r>
              <a:rPr lang="en-US" dirty="0" err="1" smtClean="0"/>
              <a:t>دست</a:t>
            </a:r>
            <a:r>
              <a:rPr lang="en-US" dirty="0" smtClean="0"/>
              <a:t> و </a:t>
            </a:r>
            <a:r>
              <a:rPr lang="en-US" dirty="0" err="1" smtClean="0"/>
              <a:t>پا</a:t>
            </a:r>
            <a:r>
              <a:rPr lang="en-US" dirty="0" smtClean="0"/>
              <a:t> </a:t>
            </a:r>
            <a:r>
              <a:rPr lang="en-US" dirty="0" err="1" smtClean="0"/>
              <a:t>یک</a:t>
            </a:r>
            <a:r>
              <a:rPr lang="en-US" dirty="0" smtClean="0"/>
              <a:t> </a:t>
            </a:r>
            <a:r>
              <a:rPr lang="en-US" dirty="0" err="1" smtClean="0"/>
              <a:t>تا</a:t>
            </a:r>
            <a:r>
              <a:rPr lang="en-US" dirty="0" smtClean="0"/>
              <a:t> </a:t>
            </a:r>
            <a:r>
              <a:rPr lang="en-US" dirty="0" err="1" smtClean="0"/>
              <a:t>دو</a:t>
            </a:r>
            <a:r>
              <a:rPr lang="en-US" dirty="0" smtClean="0"/>
              <a:t> </a:t>
            </a:r>
            <a:r>
              <a:rPr lang="en-US" dirty="0" err="1" smtClean="0"/>
              <a:t>هفته</a:t>
            </a:r>
            <a:r>
              <a:rPr lang="en-US" dirty="0" smtClean="0"/>
              <a:t> </a:t>
            </a:r>
            <a:r>
              <a:rPr lang="en-US" dirty="0" err="1" smtClean="0"/>
              <a:t>بعد</a:t>
            </a:r>
            <a:r>
              <a:rPr lang="en-US" dirty="0" smtClean="0"/>
              <a:t> و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بیشتر</a:t>
            </a:r>
            <a:r>
              <a:rPr lang="en-US" dirty="0" smtClean="0"/>
              <a:t> </a:t>
            </a:r>
            <a:r>
              <a:rPr lang="en-US" dirty="0" err="1" smtClean="0"/>
              <a:t>برداشته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شوند</a:t>
            </a:r>
            <a:r>
              <a:rPr lang="en-US" dirty="0" smtClean="0"/>
              <a:t>. </a:t>
            </a:r>
            <a:r>
              <a:rPr lang="en-US" dirty="0" err="1" smtClean="0"/>
              <a:t>بالاتر</a:t>
            </a:r>
            <a:r>
              <a:rPr lang="en-US" dirty="0" smtClean="0"/>
              <a:t> </a:t>
            </a:r>
            <a:r>
              <a:rPr lang="en-US" dirty="0" err="1" smtClean="0"/>
              <a:t>قرار</a:t>
            </a:r>
            <a:r>
              <a:rPr lang="en-US" dirty="0" smtClean="0"/>
              <a:t> </a:t>
            </a:r>
            <a:r>
              <a:rPr lang="en-US" dirty="0" err="1" smtClean="0"/>
              <a:t>دادن</a:t>
            </a:r>
            <a:r>
              <a:rPr lang="en-US" dirty="0" smtClean="0"/>
              <a:t> </a:t>
            </a:r>
            <a:r>
              <a:rPr lang="en-US" dirty="0" err="1" smtClean="0"/>
              <a:t>عضو</a:t>
            </a:r>
            <a:r>
              <a:rPr lang="en-US" dirty="0" smtClean="0"/>
              <a:t> </a:t>
            </a:r>
            <a:r>
              <a:rPr lang="en-US" dirty="0" err="1" smtClean="0"/>
              <a:t>برای</a:t>
            </a:r>
            <a:r>
              <a:rPr lang="en-US" dirty="0" smtClean="0"/>
              <a:t> </a:t>
            </a:r>
            <a:r>
              <a:rPr lang="en-US" dirty="0" err="1" smtClean="0"/>
              <a:t>پیشبرد</a:t>
            </a:r>
            <a:r>
              <a:rPr lang="en-US" dirty="0" smtClean="0"/>
              <a:t> </a:t>
            </a:r>
            <a:r>
              <a:rPr lang="en-US" dirty="0" err="1" smtClean="0"/>
              <a:t>درناژ</a:t>
            </a:r>
            <a:r>
              <a:rPr lang="en-US" dirty="0" smtClean="0"/>
              <a:t> </a:t>
            </a:r>
            <a:r>
              <a:rPr lang="en-US" dirty="0" err="1" smtClean="0"/>
              <a:t>وریدی</a:t>
            </a:r>
            <a:r>
              <a:rPr lang="en-US" dirty="0" smtClean="0"/>
              <a:t> و </a:t>
            </a:r>
            <a:r>
              <a:rPr lang="en-US" dirty="0" err="1" smtClean="0"/>
              <a:t>آنتی</a:t>
            </a:r>
            <a:r>
              <a:rPr lang="en-US" dirty="0" smtClean="0"/>
              <a:t> </a:t>
            </a:r>
            <a:r>
              <a:rPr lang="en-US" dirty="0" err="1" smtClean="0"/>
              <a:t>بیوتیک</a:t>
            </a:r>
            <a:r>
              <a:rPr lang="en-US" dirty="0" smtClean="0"/>
              <a:t> </a:t>
            </a:r>
            <a:r>
              <a:rPr lang="en-US" dirty="0" err="1" smtClean="0"/>
              <a:t>برای</a:t>
            </a:r>
            <a:r>
              <a:rPr lang="en-US" dirty="0" smtClean="0"/>
              <a:t> </a:t>
            </a:r>
            <a:r>
              <a:rPr lang="en-US" dirty="0" err="1" smtClean="0"/>
              <a:t>کاهش</a:t>
            </a:r>
            <a:r>
              <a:rPr lang="en-US" dirty="0" smtClean="0"/>
              <a:t> </a:t>
            </a:r>
            <a:r>
              <a:rPr lang="en-US" dirty="0" err="1" smtClean="0"/>
              <a:t>میزان</a:t>
            </a:r>
            <a:r>
              <a:rPr lang="en-US" dirty="0" smtClean="0"/>
              <a:t> </a:t>
            </a:r>
            <a:r>
              <a:rPr lang="en-US" dirty="0" err="1" smtClean="0"/>
              <a:t>عفونت</a:t>
            </a:r>
            <a:r>
              <a:rPr lang="en-US" dirty="0" smtClean="0"/>
              <a:t> </a:t>
            </a:r>
            <a:r>
              <a:rPr lang="en-US" dirty="0" err="1" smtClean="0"/>
              <a:t>مهم</a:t>
            </a:r>
            <a:r>
              <a:rPr lang="en-US" dirty="0" smtClean="0"/>
              <a:t> </a:t>
            </a:r>
            <a:r>
              <a:rPr lang="en-US" dirty="0" err="1" smtClean="0"/>
              <a:t>است</a:t>
            </a:r>
            <a:r>
              <a:rPr lang="en-US" dirty="0" smtClean="0"/>
              <a:t>. </a:t>
            </a:r>
            <a:r>
              <a:rPr lang="en-US" dirty="0" err="1" smtClean="0"/>
              <a:t>رژیم</a:t>
            </a:r>
            <a:r>
              <a:rPr lang="en-US" dirty="0" smtClean="0"/>
              <a:t> </a:t>
            </a:r>
            <a:r>
              <a:rPr lang="en-US" dirty="0" err="1" smtClean="0"/>
              <a:t>غذایی</a:t>
            </a:r>
            <a:r>
              <a:rPr lang="en-US" dirty="0" smtClean="0"/>
              <a:t> </a:t>
            </a:r>
            <a:r>
              <a:rPr lang="en-US" dirty="0" err="1" smtClean="0"/>
              <a:t>مددجو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کربوهیدرات</a:t>
            </a:r>
            <a:r>
              <a:rPr lang="en-US" dirty="0" smtClean="0"/>
              <a:t> </a:t>
            </a:r>
            <a:r>
              <a:rPr lang="en-US" dirty="0" err="1" smtClean="0"/>
              <a:t>بالایی</a:t>
            </a:r>
            <a:r>
              <a:rPr lang="en-US" dirty="0" smtClean="0"/>
              <a:t> </a:t>
            </a:r>
            <a:r>
              <a:rPr lang="en-US" dirty="0" err="1" smtClean="0"/>
              <a:t>برخوردار</a:t>
            </a:r>
            <a:r>
              <a:rPr lang="en-US" dirty="0" smtClean="0"/>
              <a:t> </a:t>
            </a:r>
            <a:r>
              <a:rPr lang="en-US" dirty="0" err="1" smtClean="0"/>
              <a:t>باشد</a:t>
            </a:r>
            <a:r>
              <a:rPr lang="en-US" dirty="0" smtClean="0"/>
              <a:t> و </a:t>
            </a:r>
            <a:r>
              <a:rPr lang="en-US" dirty="0" err="1" smtClean="0"/>
              <a:t>علاوه</a:t>
            </a:r>
            <a:r>
              <a:rPr lang="en-US" dirty="0" smtClean="0"/>
              <a:t> </a:t>
            </a:r>
            <a:r>
              <a:rPr lang="en-US" dirty="0" err="1" smtClean="0"/>
              <a:t>بر</a:t>
            </a:r>
            <a:r>
              <a:rPr lang="en-US" dirty="0" smtClean="0"/>
              <a:t> </a:t>
            </a:r>
            <a:r>
              <a:rPr lang="en-US" dirty="0" err="1" smtClean="0"/>
              <a:t>آن</a:t>
            </a:r>
            <a:r>
              <a:rPr lang="en-US" dirty="0" smtClean="0"/>
              <a:t> </a:t>
            </a:r>
            <a:r>
              <a:rPr lang="en-US" dirty="0" err="1" smtClean="0"/>
              <a:t>چربی</a:t>
            </a:r>
            <a:r>
              <a:rPr lang="en-US" dirty="0" smtClean="0"/>
              <a:t>، </a:t>
            </a:r>
            <a:r>
              <a:rPr lang="en-US" dirty="0" err="1" smtClean="0"/>
              <a:t>پروتئین</a:t>
            </a:r>
            <a:r>
              <a:rPr lang="en-US" dirty="0" smtClean="0"/>
              <a:t>، </a:t>
            </a:r>
            <a:r>
              <a:rPr lang="en-US" dirty="0" err="1" smtClean="0"/>
              <a:t>آهن</a:t>
            </a:r>
            <a:r>
              <a:rPr lang="en-US" dirty="0" smtClean="0"/>
              <a:t> و </a:t>
            </a:r>
            <a:r>
              <a:rPr lang="en-US" dirty="0" err="1" smtClean="0"/>
              <a:t>ویتامین</a:t>
            </a:r>
            <a:r>
              <a:rPr lang="en-US" dirty="0" smtClean="0"/>
              <a:t> </a:t>
            </a:r>
            <a:r>
              <a:rPr lang="en-US" dirty="0" err="1" smtClean="0"/>
              <a:t>ها</a:t>
            </a:r>
            <a:r>
              <a:rPr lang="en-US" dirty="0" smtClean="0"/>
              <a:t> </a:t>
            </a:r>
            <a:r>
              <a:rPr lang="en-US" dirty="0" err="1" smtClean="0"/>
              <a:t>برای</a:t>
            </a:r>
            <a:r>
              <a:rPr lang="en-US" dirty="0" smtClean="0"/>
              <a:t> </a:t>
            </a:r>
            <a:r>
              <a:rPr lang="en-US" dirty="0" err="1" smtClean="0"/>
              <a:t>بهبود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مفید</a:t>
            </a:r>
            <a:r>
              <a:rPr lang="en-US" dirty="0" smtClean="0"/>
              <a:t> </a:t>
            </a:r>
            <a:r>
              <a:rPr lang="en-US" dirty="0" err="1" smtClean="0"/>
              <a:t>هستند</a:t>
            </a:r>
            <a:r>
              <a:rPr lang="en-US" dirty="0" smtClean="0"/>
              <a:t>.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قرار</a:t>
            </a:r>
            <a:r>
              <a:rPr lang="en-US" dirty="0" smtClean="0"/>
              <a:t> </a:t>
            </a:r>
            <a:r>
              <a:rPr lang="en-US" dirty="0" err="1" smtClean="0"/>
              <a:t>دادن</a:t>
            </a:r>
            <a:r>
              <a:rPr lang="en-US" dirty="0" smtClean="0"/>
              <a:t> </a:t>
            </a:r>
            <a:r>
              <a:rPr lang="en-US" dirty="0" err="1" smtClean="0"/>
              <a:t>محلول</a:t>
            </a:r>
            <a:r>
              <a:rPr lang="en-US" dirty="0" smtClean="0"/>
              <a:t> </a:t>
            </a:r>
            <a:r>
              <a:rPr lang="en-US" dirty="0" err="1" smtClean="0"/>
              <a:t>بر</a:t>
            </a:r>
            <a:r>
              <a:rPr lang="en-US" dirty="0" smtClean="0"/>
              <a:t> </a:t>
            </a:r>
            <a:r>
              <a:rPr lang="en-US" dirty="0" err="1" smtClean="0"/>
              <a:t>روی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تواند</a:t>
            </a:r>
            <a:r>
              <a:rPr lang="en-US" dirty="0" smtClean="0"/>
              <a:t> </a:t>
            </a:r>
            <a:r>
              <a:rPr lang="en-US" dirty="0" err="1" smtClean="0"/>
              <a:t>بهبودی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را</a:t>
            </a:r>
            <a:r>
              <a:rPr lang="en-US" dirty="0" smtClean="0"/>
              <a:t> </a:t>
            </a:r>
            <a:r>
              <a:rPr lang="en-US" dirty="0" err="1" smtClean="0"/>
              <a:t>صدمه</a:t>
            </a:r>
            <a:r>
              <a:rPr lang="en-US" dirty="0" smtClean="0"/>
              <a:t> </a:t>
            </a:r>
            <a:r>
              <a:rPr lang="en-US" dirty="0" err="1" smtClean="0"/>
              <a:t>رساند</a:t>
            </a:r>
            <a:r>
              <a:rPr lang="en-US" dirty="0" smtClean="0"/>
              <a:t> </a:t>
            </a:r>
            <a:r>
              <a:rPr lang="en-US" dirty="0" err="1" smtClean="0"/>
              <a:t>بایستی</a:t>
            </a:r>
            <a:r>
              <a:rPr lang="en-US" dirty="0" smtClean="0"/>
              <a:t> </a:t>
            </a:r>
            <a:r>
              <a:rPr lang="en-US" dirty="0" err="1" smtClean="0"/>
              <a:t>اجتناب</a:t>
            </a:r>
            <a:r>
              <a:rPr lang="en-US" dirty="0" smtClean="0"/>
              <a:t> </a:t>
            </a:r>
            <a:r>
              <a:rPr lang="en-US" dirty="0" err="1" smtClean="0"/>
              <a:t>نمود</a:t>
            </a:r>
            <a:r>
              <a:rPr lang="en-US" dirty="0" smtClean="0"/>
              <a:t> )</a:t>
            </a:r>
            <a:r>
              <a:rPr lang="en-US" dirty="0" err="1" smtClean="0"/>
              <a:t>ید</a:t>
            </a:r>
            <a:r>
              <a:rPr lang="en-US" dirty="0" smtClean="0"/>
              <a:t>، </a:t>
            </a:r>
            <a:r>
              <a:rPr lang="en-US" dirty="0" err="1" smtClean="0"/>
              <a:t>پراکسیدهیدروژن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زخم</a:t>
            </a:r>
            <a:r>
              <a:rPr lang="en-US" dirty="0" smtClean="0"/>
              <a:t> </a:t>
            </a:r>
            <a:r>
              <a:rPr lang="en-US" dirty="0" err="1" smtClean="0"/>
              <a:t>صدمه</a:t>
            </a:r>
            <a:r>
              <a:rPr lang="en-US" dirty="0" smtClean="0"/>
              <a:t> </a:t>
            </a:r>
            <a:r>
              <a:rPr lang="en-US" dirty="0" err="1" smtClean="0"/>
              <a:t>رسانده</a:t>
            </a:r>
            <a:r>
              <a:rPr lang="en-US" dirty="0" smtClean="0"/>
              <a:t> و </a:t>
            </a:r>
            <a:r>
              <a:rPr lang="en-US" dirty="0" err="1" smtClean="0"/>
              <a:t>باعث</a:t>
            </a:r>
            <a:r>
              <a:rPr lang="en-US" dirty="0" smtClean="0"/>
              <a:t> </a:t>
            </a:r>
            <a:r>
              <a:rPr lang="en-US" dirty="0" err="1" smtClean="0"/>
              <a:t>تاخیر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بهبودی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شوند</a:t>
            </a:r>
            <a:r>
              <a:rPr lang="en-US" dirty="0" smtClean="0"/>
              <a:t>(.</a:t>
            </a:r>
            <a:endParaRPr lang="en-US" dirty="0"/>
          </a:p>
        </p:txBody>
      </p:sp>
      <p:pic>
        <p:nvPicPr>
          <p:cNvPr id="8195" name="Picture 3" descr="D:\Users\mostafa\Desktop\cellule\زخم\New folder\پرستاری\canstock39228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57800"/>
            <a:ext cx="2870735" cy="1600200"/>
          </a:xfrm>
          <a:prstGeom prst="rect">
            <a:avLst/>
          </a:prstGeom>
          <a:noFill/>
        </p:spPr>
      </p:pic>
      <p:pic>
        <p:nvPicPr>
          <p:cNvPr id="8196" name="Picture 4" descr="D:\Users\mostafa\Desktop\cellule\زخم\New folder\پرستاری\nurse wound care[0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5257800"/>
            <a:ext cx="3581400" cy="1600200"/>
          </a:xfrm>
          <a:prstGeom prst="rect">
            <a:avLst/>
          </a:prstGeom>
          <a:noFill/>
        </p:spPr>
      </p:pic>
      <p:pic>
        <p:nvPicPr>
          <p:cNvPr id="8197" name="Picture 5" descr="D:\Users\mostafa\Desktop\cellule\زخم\New folder\پرستاری\photo_ssh_wound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5257800"/>
            <a:ext cx="2590800" cy="160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30"/>
    </mc:Choice>
    <mc:Fallback xmlns="">
      <p:transition spd="slow" advTm="10533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r" rtl="1"/>
            <a:r>
              <a:rPr lang="en-US" dirty="0" err="1" smtClean="0"/>
              <a:t>هیپرتروفی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990600"/>
            <a:ext cx="5105400" cy="5334000"/>
          </a:xfrm>
        </p:spPr>
        <p:txBody>
          <a:bodyPr/>
          <a:lstStyle/>
          <a:p>
            <a:pPr algn="justLow" rtl="1"/>
            <a:r>
              <a:rPr lang="en-US" dirty="0" err="1" smtClean="0"/>
              <a:t>افزایش</a:t>
            </a:r>
            <a:r>
              <a:rPr lang="en-US" dirty="0" smtClean="0"/>
              <a:t> </a:t>
            </a:r>
            <a:r>
              <a:rPr lang="en-US" dirty="0" err="1" smtClean="0"/>
              <a:t>اندازه</a:t>
            </a:r>
            <a:r>
              <a:rPr lang="en-US" dirty="0" smtClean="0"/>
              <a:t> </a:t>
            </a:r>
            <a:r>
              <a:rPr lang="en-US" dirty="0" err="1" smtClean="0"/>
              <a:t>سلول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منجر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بزرگی</a:t>
            </a:r>
            <a:r>
              <a:rPr lang="en-US" dirty="0" smtClean="0"/>
              <a:t> </a:t>
            </a:r>
            <a:r>
              <a:rPr lang="en-US" dirty="0" err="1" smtClean="0"/>
              <a:t>عضو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شود.مثال</a:t>
            </a:r>
            <a:r>
              <a:rPr lang="en-US" dirty="0" smtClean="0"/>
              <a:t> </a:t>
            </a:r>
            <a:r>
              <a:rPr lang="en-US" dirty="0" err="1" smtClean="0"/>
              <a:t>هیپرتروفی</a:t>
            </a:r>
            <a:r>
              <a:rPr lang="en-US" dirty="0" smtClean="0"/>
              <a:t> </a:t>
            </a:r>
            <a:r>
              <a:rPr lang="en-US" dirty="0" err="1" smtClean="0"/>
              <a:t>جبرانی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نتیجه</a:t>
            </a:r>
            <a:r>
              <a:rPr lang="en-US" dirty="0" smtClean="0"/>
              <a:t> </a:t>
            </a:r>
            <a:r>
              <a:rPr lang="en-US" dirty="0" err="1" smtClean="0"/>
              <a:t>بزرگی</a:t>
            </a:r>
            <a:r>
              <a:rPr lang="en-US" dirty="0" smtClean="0"/>
              <a:t> </a:t>
            </a:r>
            <a:r>
              <a:rPr lang="en-US" dirty="0" err="1" smtClean="0"/>
              <a:t>توده</a:t>
            </a:r>
            <a:r>
              <a:rPr lang="en-US" dirty="0" smtClean="0"/>
              <a:t> </a:t>
            </a:r>
            <a:r>
              <a:rPr lang="en-US" dirty="0" err="1" smtClean="0"/>
              <a:t>عضلانی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معمولا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عضله</a:t>
            </a:r>
            <a:r>
              <a:rPr lang="en-US" dirty="0" smtClean="0"/>
              <a:t> </a:t>
            </a:r>
            <a:r>
              <a:rPr lang="en-US" dirty="0" err="1" smtClean="0"/>
              <a:t>قلب</a:t>
            </a:r>
            <a:r>
              <a:rPr lang="en-US" dirty="0" smtClean="0"/>
              <a:t> و </a:t>
            </a:r>
            <a:r>
              <a:rPr lang="en-US" dirty="0" err="1" smtClean="0"/>
              <a:t>اسکلتی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طولانی</a:t>
            </a:r>
            <a:r>
              <a:rPr lang="en-US" dirty="0" smtClean="0"/>
              <a:t> </a:t>
            </a:r>
            <a:r>
              <a:rPr lang="en-US" dirty="0" err="1" smtClean="0"/>
              <a:t>مدت</a:t>
            </a:r>
            <a:r>
              <a:rPr lang="en-US" dirty="0" smtClean="0"/>
              <a:t> </a:t>
            </a:r>
            <a:r>
              <a:rPr lang="en-US" dirty="0" err="1" smtClean="0"/>
              <a:t>با</a:t>
            </a:r>
            <a:r>
              <a:rPr lang="en-US" dirty="0" smtClean="0"/>
              <a:t> </a:t>
            </a:r>
            <a:r>
              <a:rPr lang="en-US" dirty="0" err="1" smtClean="0"/>
              <a:t>افزایش</a:t>
            </a:r>
            <a:r>
              <a:rPr lang="en-US" dirty="0" smtClean="0"/>
              <a:t> </a:t>
            </a:r>
            <a:r>
              <a:rPr lang="en-US" dirty="0" err="1" smtClean="0"/>
              <a:t>کار</a:t>
            </a:r>
            <a:r>
              <a:rPr lang="en-US" dirty="0" smtClean="0"/>
              <a:t> </a:t>
            </a:r>
            <a:r>
              <a:rPr lang="en-US" dirty="0" err="1" smtClean="0"/>
              <a:t>آنها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D:\Users\mostafa\Desktop\cellule\هیپوتروفی\Hypertrophy-Specific-Train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276600"/>
            <a:ext cx="2514600" cy="3581400"/>
          </a:xfrm>
          <a:prstGeom prst="rect">
            <a:avLst/>
          </a:prstGeom>
          <a:noFill/>
        </p:spPr>
      </p:pic>
      <p:pic>
        <p:nvPicPr>
          <p:cNvPr id="1027" name="Picture 3" descr="D:\Users\mostafa\Desktop\cellule\هیپوتروفی\benign-prostatic-hypertroph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3352800" cy="2076451"/>
          </a:xfrm>
          <a:prstGeom prst="rect">
            <a:avLst/>
          </a:prstGeom>
          <a:noFill/>
        </p:spPr>
      </p:pic>
      <p:pic>
        <p:nvPicPr>
          <p:cNvPr id="1029" name="Picture 5" descr="D:\Users\mostafa\Desktop\cellule\هیپوتروفی\Hypertrophic_Cardiomyopathy_D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886" y="3505200"/>
            <a:ext cx="3581400" cy="259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200"/>
    </mc:Choice>
    <mc:Fallback xmlns="">
      <p:transition spd="slow" advTm="1532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66800"/>
          </a:xfrm>
        </p:spPr>
        <p:txBody>
          <a:bodyPr/>
          <a:lstStyle/>
          <a:p>
            <a:pPr algn="r" rtl="1"/>
            <a:r>
              <a:rPr lang="en-US" dirty="0" err="1" smtClean="0"/>
              <a:t>آتروفی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295400"/>
            <a:ext cx="5181600" cy="4648200"/>
          </a:xfrm>
        </p:spPr>
        <p:txBody>
          <a:bodyPr/>
          <a:lstStyle/>
          <a:p>
            <a:pPr algn="justLow" rtl="1">
              <a:lnSpc>
                <a:spcPct val="150000"/>
              </a:lnSpc>
            </a:pPr>
            <a:r>
              <a:rPr lang="en-US" dirty="0" err="1" smtClean="0"/>
              <a:t>آتروفی</a:t>
            </a:r>
            <a:r>
              <a:rPr lang="en-US" dirty="0" smtClean="0"/>
              <a:t> </a:t>
            </a:r>
            <a:r>
              <a:rPr lang="en-US" dirty="0" err="1" smtClean="0"/>
              <a:t>عبارت</a:t>
            </a:r>
            <a:r>
              <a:rPr lang="en-US" dirty="0" smtClean="0"/>
              <a:t> </a:t>
            </a:r>
            <a:r>
              <a:rPr lang="en-US" dirty="0" err="1" smtClean="0"/>
              <a:t>است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کاهش</a:t>
            </a:r>
            <a:r>
              <a:rPr lang="en-US" dirty="0" smtClean="0"/>
              <a:t> </a:t>
            </a:r>
            <a:r>
              <a:rPr lang="en-US" dirty="0" err="1" smtClean="0"/>
              <a:t>اندازه</a:t>
            </a:r>
            <a:r>
              <a:rPr lang="en-US" dirty="0" smtClean="0"/>
              <a:t> </a:t>
            </a:r>
            <a:r>
              <a:rPr lang="en-US" dirty="0" err="1" smtClean="0"/>
              <a:t>سلول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منجر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کوچک</a:t>
            </a:r>
            <a:r>
              <a:rPr lang="en-US" dirty="0" smtClean="0"/>
              <a:t> </a:t>
            </a:r>
            <a:r>
              <a:rPr lang="en-US" dirty="0" err="1" smtClean="0"/>
              <a:t>شدن</a:t>
            </a:r>
            <a:r>
              <a:rPr lang="en-US" dirty="0" smtClean="0"/>
              <a:t> </a:t>
            </a:r>
            <a:r>
              <a:rPr lang="en-US" dirty="0" err="1" smtClean="0"/>
              <a:t>عضو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.</a:t>
            </a:r>
          </a:p>
          <a:p>
            <a:pPr algn="justLow" rtl="1">
              <a:lnSpc>
                <a:spcPct val="150000"/>
              </a:lnSpc>
            </a:pPr>
            <a:r>
              <a:rPr lang="en-US" dirty="0" err="1" smtClean="0"/>
              <a:t>آتروفی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دنبال</a:t>
            </a:r>
            <a:r>
              <a:rPr lang="en-US" dirty="0" smtClean="0"/>
              <a:t> </a:t>
            </a:r>
            <a:r>
              <a:rPr lang="en-US" dirty="0" err="1" smtClean="0"/>
              <a:t>بیماری</a:t>
            </a:r>
            <a:r>
              <a:rPr lang="en-US" dirty="0" smtClean="0"/>
              <a:t> و </a:t>
            </a:r>
            <a:r>
              <a:rPr lang="en-US" dirty="0" err="1" smtClean="0"/>
              <a:t>عدم</a:t>
            </a:r>
            <a:r>
              <a:rPr lang="en-US" dirty="0" smtClean="0"/>
              <a:t> </a:t>
            </a:r>
            <a:r>
              <a:rPr lang="en-US" dirty="0" err="1" smtClean="0"/>
              <a:t>استفاده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عضله</a:t>
            </a:r>
            <a:r>
              <a:rPr lang="en-US" dirty="0" smtClean="0"/>
              <a:t> و </a:t>
            </a:r>
            <a:r>
              <a:rPr lang="en-US" dirty="0" err="1" smtClean="0"/>
              <a:t>بیشتر</a:t>
            </a:r>
            <a:r>
              <a:rPr lang="en-US" dirty="0" smtClean="0"/>
              <a:t> </a:t>
            </a:r>
            <a:r>
              <a:rPr lang="en-US" dirty="0" err="1" smtClean="0"/>
              <a:t>بدلیل</a:t>
            </a:r>
            <a:r>
              <a:rPr lang="en-US" dirty="0" smtClean="0"/>
              <a:t> </a:t>
            </a:r>
            <a:r>
              <a:rPr lang="en-US" dirty="0" err="1" smtClean="0"/>
              <a:t>افزایش</a:t>
            </a:r>
            <a:r>
              <a:rPr lang="en-US" dirty="0" smtClean="0"/>
              <a:t> </a:t>
            </a:r>
            <a:r>
              <a:rPr lang="en-US" dirty="0" err="1" smtClean="0"/>
              <a:t>سن</a:t>
            </a:r>
            <a:r>
              <a:rPr lang="en-US" dirty="0" smtClean="0"/>
              <a:t> </a:t>
            </a:r>
            <a:r>
              <a:rPr lang="en-US" dirty="0" err="1" smtClean="0"/>
              <a:t>دیده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.</a:t>
            </a:r>
          </a:p>
          <a:p>
            <a:pPr algn="justLow" rtl="1">
              <a:lnSpc>
                <a:spcPct val="150000"/>
              </a:lnSpc>
            </a:pPr>
            <a:r>
              <a:rPr lang="en-US" dirty="0" err="1" smtClean="0"/>
              <a:t>مثال</a:t>
            </a:r>
            <a:r>
              <a:rPr lang="en-US" dirty="0" smtClean="0"/>
              <a:t> </a:t>
            </a:r>
            <a:r>
              <a:rPr lang="en-US" dirty="0" err="1" smtClean="0"/>
              <a:t>آتروفی</a:t>
            </a:r>
            <a:r>
              <a:rPr lang="en-US" dirty="0" smtClean="0"/>
              <a:t> </a:t>
            </a:r>
            <a:r>
              <a:rPr lang="en-US" dirty="0" err="1" smtClean="0"/>
              <a:t>عضلانی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عضو</a:t>
            </a:r>
            <a:r>
              <a:rPr lang="en-US" dirty="0" smtClean="0"/>
              <a:t> </a:t>
            </a:r>
            <a:r>
              <a:rPr lang="en-US" dirty="0" err="1" smtClean="0"/>
              <a:t>گچ</a:t>
            </a:r>
            <a:r>
              <a:rPr lang="en-US" dirty="0" smtClean="0"/>
              <a:t> </a:t>
            </a:r>
            <a:r>
              <a:rPr lang="en-US" dirty="0" err="1" smtClean="0"/>
              <a:t>گرفته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باشد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D:\Users\mostafa\Desktop\cellule\آتروفی\96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505200"/>
            <a:ext cx="2733261" cy="3429000"/>
          </a:xfrm>
          <a:prstGeom prst="rect">
            <a:avLst/>
          </a:prstGeom>
          <a:noFill/>
        </p:spPr>
      </p:pic>
      <p:pic>
        <p:nvPicPr>
          <p:cNvPr id="2052" name="Picture 4" descr="D:\Users\mostafa\Desktop\cellule\آتروفی\atrophy-le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772" y="609599"/>
            <a:ext cx="1816608" cy="2743200"/>
          </a:xfrm>
          <a:prstGeom prst="rect">
            <a:avLst/>
          </a:prstGeom>
          <a:noFill/>
        </p:spPr>
      </p:pic>
      <p:pic>
        <p:nvPicPr>
          <p:cNvPr id="2056" name="Picture 8" descr="D:\Users\mostafa\Desktop\cellule\آتروفی\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299537" y="1104900"/>
            <a:ext cx="2743200" cy="1752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32"/>
    </mc:Choice>
    <mc:Fallback xmlns="">
      <p:transition spd="slow" advTm="8753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066800"/>
          </a:xfrm>
        </p:spPr>
        <p:txBody>
          <a:bodyPr/>
          <a:lstStyle/>
          <a:p>
            <a:pPr algn="r" rtl="1"/>
            <a:r>
              <a:rPr lang="en-US" dirty="0" err="1" smtClean="0"/>
              <a:t>هیپرپلازی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143000"/>
            <a:ext cx="4648200" cy="5562600"/>
          </a:xfrm>
        </p:spPr>
        <p:txBody>
          <a:bodyPr>
            <a:normAutofit/>
          </a:bodyPr>
          <a:lstStyle/>
          <a:p>
            <a:pPr algn="justLow" rtl="1">
              <a:lnSpc>
                <a:spcPct val="150000"/>
              </a:lnSpc>
            </a:pPr>
            <a:r>
              <a:rPr lang="en-US" sz="2000" dirty="0" err="1" smtClean="0"/>
              <a:t>به</a:t>
            </a:r>
            <a:r>
              <a:rPr lang="en-US" sz="2000" dirty="0" smtClean="0"/>
              <a:t> </a:t>
            </a:r>
            <a:r>
              <a:rPr lang="en-US" sz="2000" dirty="0" err="1" smtClean="0"/>
              <a:t>معنای</a:t>
            </a:r>
            <a:r>
              <a:rPr lang="en-US" sz="2000" dirty="0" smtClean="0"/>
              <a:t> </a:t>
            </a:r>
            <a:r>
              <a:rPr lang="en-US" sz="2000" dirty="0" err="1" smtClean="0"/>
              <a:t>افزایش</a:t>
            </a:r>
            <a:r>
              <a:rPr lang="en-US" sz="2000" dirty="0" smtClean="0"/>
              <a:t> </a:t>
            </a:r>
            <a:r>
              <a:rPr lang="en-US" sz="2000" dirty="0" err="1" smtClean="0"/>
              <a:t>تعداد</a:t>
            </a:r>
            <a:r>
              <a:rPr lang="en-US" sz="2000" dirty="0" smtClean="0"/>
              <a:t> </a:t>
            </a:r>
            <a:r>
              <a:rPr lang="en-US" sz="2000" dirty="0" err="1" smtClean="0"/>
              <a:t>سلولهای</a:t>
            </a:r>
            <a:r>
              <a:rPr lang="en-US" sz="2000" dirty="0" smtClean="0"/>
              <a:t> </a:t>
            </a:r>
            <a:r>
              <a:rPr lang="en-US" sz="2000" dirty="0" err="1" smtClean="0"/>
              <a:t>یک</a:t>
            </a:r>
            <a:r>
              <a:rPr lang="en-US" sz="2000" dirty="0" smtClean="0"/>
              <a:t> </a:t>
            </a:r>
            <a:r>
              <a:rPr lang="en-US" sz="2000" dirty="0" err="1" smtClean="0"/>
              <a:t>بافت</a:t>
            </a:r>
            <a:r>
              <a:rPr lang="en-US" sz="2000" dirty="0" smtClean="0"/>
              <a:t> </a:t>
            </a:r>
            <a:r>
              <a:rPr lang="en-US" sz="2000" dirty="0" err="1" smtClean="0"/>
              <a:t>است</a:t>
            </a:r>
            <a:endParaRPr lang="en-US" sz="2000" dirty="0"/>
          </a:p>
          <a:p>
            <a:pPr algn="justLow" rtl="1">
              <a:lnSpc>
                <a:spcPct val="150000"/>
              </a:lnSpc>
            </a:pPr>
            <a:r>
              <a:rPr lang="en-US" sz="2000" dirty="0" err="1" smtClean="0"/>
              <a:t>رشد</a:t>
            </a:r>
            <a:r>
              <a:rPr lang="en-US" sz="2000" dirty="0" smtClean="0"/>
              <a:t> و </a:t>
            </a:r>
            <a:r>
              <a:rPr lang="en-US" sz="2000" dirty="0" err="1" smtClean="0"/>
              <a:t>تکامل</a:t>
            </a:r>
            <a:r>
              <a:rPr lang="en-US" sz="2000" dirty="0" smtClean="0"/>
              <a:t> </a:t>
            </a:r>
            <a:r>
              <a:rPr lang="en-US" sz="2000" dirty="0" err="1" smtClean="0"/>
              <a:t>در</a:t>
            </a:r>
            <a:r>
              <a:rPr lang="en-US" sz="2000" dirty="0" smtClean="0"/>
              <a:t> </a:t>
            </a:r>
            <a:r>
              <a:rPr lang="en-US" sz="2000" dirty="0" err="1" smtClean="0"/>
              <a:t>دوران</a:t>
            </a:r>
            <a:r>
              <a:rPr lang="en-US" sz="2000" dirty="0" smtClean="0"/>
              <a:t> </a:t>
            </a:r>
            <a:r>
              <a:rPr lang="en-US" sz="2000" dirty="0" err="1" smtClean="0"/>
              <a:t>جنینی</a:t>
            </a:r>
            <a:r>
              <a:rPr lang="en-US" sz="2000" dirty="0" smtClean="0"/>
              <a:t> و </a:t>
            </a:r>
            <a:r>
              <a:rPr lang="en-US" sz="2000" dirty="0" err="1" smtClean="0"/>
              <a:t>یا</a:t>
            </a:r>
            <a:r>
              <a:rPr lang="en-US" sz="2000" dirty="0" smtClean="0"/>
              <a:t> </a:t>
            </a:r>
            <a:r>
              <a:rPr lang="en-US" sz="2000" dirty="0" err="1" smtClean="0"/>
              <a:t>ترمیم</a:t>
            </a:r>
            <a:r>
              <a:rPr lang="en-US" sz="2000" dirty="0" smtClean="0"/>
              <a:t> </a:t>
            </a:r>
            <a:r>
              <a:rPr lang="en-US" sz="2000" dirty="0" err="1" smtClean="0"/>
              <a:t>بافت</a:t>
            </a:r>
            <a:r>
              <a:rPr lang="en-US" sz="2000" dirty="0" smtClean="0"/>
              <a:t> </a:t>
            </a:r>
            <a:r>
              <a:rPr lang="en-US" sz="2000" dirty="0" err="1" smtClean="0"/>
              <a:t>اپی</a:t>
            </a:r>
            <a:r>
              <a:rPr lang="en-US" sz="2000" dirty="0" smtClean="0"/>
              <a:t> </a:t>
            </a:r>
            <a:r>
              <a:rPr lang="en-US" sz="2000" dirty="0" err="1" smtClean="0"/>
              <a:t>تلیال</a:t>
            </a:r>
            <a:r>
              <a:rPr lang="en-US" sz="2000" dirty="0" smtClean="0"/>
              <a:t> و </a:t>
            </a:r>
            <a:r>
              <a:rPr lang="en-US" sz="2000" dirty="0" err="1" smtClean="0"/>
              <a:t>مغز</a:t>
            </a:r>
            <a:r>
              <a:rPr lang="en-US" sz="2000" dirty="0" smtClean="0"/>
              <a:t> </a:t>
            </a:r>
            <a:r>
              <a:rPr lang="en-US" sz="2000" dirty="0" err="1" smtClean="0"/>
              <a:t>استخوان</a:t>
            </a:r>
            <a:r>
              <a:rPr lang="en-US" sz="2000" dirty="0" smtClean="0"/>
              <a:t> </a:t>
            </a:r>
            <a:r>
              <a:rPr lang="en-US" sz="2000" dirty="0" err="1" smtClean="0"/>
              <a:t>از</a:t>
            </a:r>
            <a:r>
              <a:rPr lang="en-US" sz="2000" dirty="0" smtClean="0"/>
              <a:t> </a:t>
            </a:r>
            <a:r>
              <a:rPr lang="en-US" sz="2000" dirty="0" err="1" smtClean="0"/>
              <a:t>جمله</a:t>
            </a:r>
            <a:r>
              <a:rPr lang="en-US" sz="2000" dirty="0" smtClean="0"/>
              <a:t> </a:t>
            </a:r>
            <a:r>
              <a:rPr lang="en-US" sz="2000" dirty="0" err="1" smtClean="0"/>
              <a:t>این</a:t>
            </a:r>
            <a:r>
              <a:rPr lang="en-US" sz="2000" dirty="0" smtClean="0"/>
              <a:t> </a:t>
            </a:r>
            <a:r>
              <a:rPr lang="en-US" sz="2000" dirty="0" err="1" smtClean="0"/>
              <a:t>تغییر</a:t>
            </a:r>
            <a:r>
              <a:rPr lang="en-US" sz="2000" dirty="0" smtClean="0"/>
              <a:t> </a:t>
            </a:r>
            <a:r>
              <a:rPr lang="en-US" sz="2000" dirty="0" err="1" smtClean="0"/>
              <a:t>سلولی</a:t>
            </a:r>
            <a:r>
              <a:rPr lang="en-US" sz="2000" dirty="0" smtClean="0"/>
              <a:t> </a:t>
            </a:r>
            <a:r>
              <a:rPr lang="en-US" sz="2000" dirty="0" err="1" smtClean="0"/>
              <a:t>می</a:t>
            </a:r>
            <a:r>
              <a:rPr lang="en-US" sz="2000" dirty="0" smtClean="0"/>
              <a:t> </a:t>
            </a:r>
            <a:r>
              <a:rPr lang="en-US" sz="2000" dirty="0" err="1" smtClean="0"/>
              <a:t>باشند</a:t>
            </a:r>
            <a:r>
              <a:rPr lang="en-US" sz="2000" dirty="0" smtClean="0"/>
              <a:t>.</a:t>
            </a:r>
            <a:r>
              <a:rPr lang="fa-IR" sz="2000" dirty="0" smtClean="0"/>
              <a:t> </a:t>
            </a:r>
            <a:endParaRPr lang="en-US" sz="2000" dirty="0" smtClean="0"/>
          </a:p>
          <a:p>
            <a:pPr algn="justLow" rtl="1">
              <a:lnSpc>
                <a:spcPct val="150000"/>
              </a:lnSpc>
            </a:pPr>
            <a:r>
              <a:rPr lang="en-US" sz="2000" dirty="0" err="1" smtClean="0"/>
              <a:t>هیپرپلازی</a:t>
            </a:r>
            <a:r>
              <a:rPr lang="en-US" sz="2000" dirty="0" smtClean="0"/>
              <a:t> </a:t>
            </a:r>
            <a:r>
              <a:rPr lang="en-US" sz="2000" dirty="0" err="1" smtClean="0"/>
              <a:t>پاسخ</a:t>
            </a:r>
            <a:r>
              <a:rPr lang="en-US" sz="2000" dirty="0" smtClean="0"/>
              <a:t> </a:t>
            </a:r>
            <a:r>
              <a:rPr lang="en-US" sz="2000" dirty="0" err="1" smtClean="0"/>
              <a:t>به</a:t>
            </a:r>
            <a:r>
              <a:rPr lang="en-US" sz="2000" dirty="0" smtClean="0"/>
              <a:t> </a:t>
            </a:r>
            <a:r>
              <a:rPr lang="en-US" sz="2000" dirty="0" err="1" smtClean="0"/>
              <a:t>نسبت</a:t>
            </a:r>
            <a:r>
              <a:rPr lang="en-US" sz="2000" dirty="0" smtClean="0"/>
              <a:t> </a:t>
            </a:r>
            <a:r>
              <a:rPr lang="en-US" sz="2000" dirty="0" err="1" smtClean="0"/>
              <a:t>نیاز</a:t>
            </a:r>
            <a:r>
              <a:rPr lang="en-US" sz="2000" dirty="0" smtClean="0"/>
              <a:t> </a:t>
            </a:r>
            <a:r>
              <a:rPr lang="en-US" sz="2000" dirty="0" err="1" smtClean="0"/>
              <a:t>فیزیولوژیک</a:t>
            </a:r>
            <a:r>
              <a:rPr lang="en-US" sz="2000" dirty="0" smtClean="0"/>
              <a:t> </a:t>
            </a:r>
            <a:r>
              <a:rPr lang="en-US" sz="2000" dirty="0" err="1" smtClean="0"/>
              <a:t>بدن</a:t>
            </a:r>
            <a:r>
              <a:rPr lang="en-US" sz="2000" dirty="0" smtClean="0"/>
              <a:t> </a:t>
            </a:r>
            <a:r>
              <a:rPr lang="en-US" sz="2000" dirty="0" err="1" smtClean="0"/>
              <a:t>است</a:t>
            </a:r>
            <a:r>
              <a:rPr lang="en-US" sz="2000" dirty="0" smtClean="0"/>
              <a:t> و </a:t>
            </a:r>
            <a:r>
              <a:rPr lang="en-US" sz="2000" dirty="0" err="1" smtClean="0"/>
              <a:t>در</a:t>
            </a:r>
            <a:r>
              <a:rPr lang="en-US" sz="2000" dirty="0" smtClean="0"/>
              <a:t> </a:t>
            </a:r>
            <a:r>
              <a:rPr lang="en-US" sz="2000" dirty="0" err="1" smtClean="0"/>
              <a:t>عین</a:t>
            </a:r>
            <a:r>
              <a:rPr lang="en-US" sz="2000" dirty="0" smtClean="0"/>
              <a:t> </a:t>
            </a:r>
            <a:r>
              <a:rPr lang="en-US" sz="2000" dirty="0" err="1" smtClean="0"/>
              <a:t>حال</a:t>
            </a:r>
            <a:r>
              <a:rPr lang="en-US" sz="2000" dirty="0" smtClean="0"/>
              <a:t> </a:t>
            </a:r>
            <a:r>
              <a:rPr lang="en-US" sz="2000" dirty="0" err="1" smtClean="0"/>
              <a:t>وفتی</a:t>
            </a:r>
            <a:r>
              <a:rPr lang="en-US" sz="2000" dirty="0" smtClean="0"/>
              <a:t> </a:t>
            </a:r>
            <a:r>
              <a:rPr lang="en-US" sz="2000" dirty="0" err="1" smtClean="0"/>
              <a:t>به</a:t>
            </a:r>
            <a:r>
              <a:rPr lang="en-US" sz="2000" dirty="0" smtClean="0"/>
              <a:t> </a:t>
            </a:r>
            <a:r>
              <a:rPr lang="en-US" sz="2000" dirty="0" err="1" smtClean="0"/>
              <a:t>نسبت</a:t>
            </a:r>
            <a:r>
              <a:rPr lang="en-US" sz="2000" dirty="0" smtClean="0"/>
              <a:t> </a:t>
            </a:r>
            <a:r>
              <a:rPr lang="en-US" sz="2000" dirty="0" err="1" smtClean="0"/>
              <a:t>نیاز</a:t>
            </a:r>
            <a:r>
              <a:rPr lang="en-US" sz="2000" dirty="0" smtClean="0"/>
              <a:t> </a:t>
            </a:r>
            <a:r>
              <a:rPr lang="en-US" sz="2000" dirty="0" err="1" smtClean="0"/>
              <a:t>فیزیولوژیک</a:t>
            </a:r>
            <a:r>
              <a:rPr lang="en-US" sz="2000" dirty="0" smtClean="0"/>
              <a:t> </a:t>
            </a:r>
            <a:r>
              <a:rPr lang="en-US" sz="2000" dirty="0" err="1" smtClean="0"/>
              <a:t>رشد</a:t>
            </a:r>
            <a:r>
              <a:rPr lang="en-US" sz="2000" dirty="0" smtClean="0"/>
              <a:t> </a:t>
            </a:r>
            <a:r>
              <a:rPr lang="en-US" sz="2000" dirty="0" err="1" smtClean="0"/>
              <a:t>بی</a:t>
            </a:r>
            <a:r>
              <a:rPr lang="en-US" sz="2000" dirty="0" smtClean="0"/>
              <a:t> </a:t>
            </a:r>
            <a:r>
              <a:rPr lang="en-US" sz="2000" dirty="0" err="1" smtClean="0"/>
              <a:t>رویه</a:t>
            </a:r>
            <a:r>
              <a:rPr lang="en-US" sz="2000" dirty="0" smtClean="0"/>
              <a:t> و </a:t>
            </a:r>
            <a:r>
              <a:rPr lang="en-US" sz="2000" dirty="0" err="1" smtClean="0"/>
              <a:t>بی</a:t>
            </a:r>
            <a:r>
              <a:rPr lang="en-US" sz="2000" dirty="0" smtClean="0"/>
              <a:t> </a:t>
            </a:r>
            <a:r>
              <a:rPr lang="en-US" sz="2000" dirty="0" err="1" smtClean="0"/>
              <a:t>اندازه</a:t>
            </a:r>
            <a:r>
              <a:rPr lang="en-US" sz="2000" dirty="0" smtClean="0"/>
              <a:t> </a:t>
            </a:r>
            <a:r>
              <a:rPr lang="en-US" sz="2000" dirty="0" err="1" smtClean="0"/>
              <a:t>باشد</a:t>
            </a:r>
            <a:r>
              <a:rPr lang="en-US" sz="2000" dirty="0" smtClean="0"/>
              <a:t> </a:t>
            </a:r>
            <a:r>
              <a:rPr lang="en-US" sz="2000" dirty="0" err="1" smtClean="0"/>
              <a:t>یک</a:t>
            </a:r>
            <a:r>
              <a:rPr lang="en-US" sz="2000" dirty="0" smtClean="0"/>
              <a:t> </a:t>
            </a:r>
            <a:r>
              <a:rPr lang="en-US" sz="2000" dirty="0" err="1" smtClean="0"/>
              <a:t>پاسخ</a:t>
            </a:r>
            <a:r>
              <a:rPr lang="en-US" sz="2000" dirty="0" smtClean="0"/>
              <a:t> </a:t>
            </a:r>
            <a:r>
              <a:rPr lang="en-US" sz="2000" dirty="0" err="1" smtClean="0"/>
              <a:t>غیر</a:t>
            </a:r>
            <a:r>
              <a:rPr lang="en-US" sz="2000" dirty="0" smtClean="0"/>
              <a:t> </a:t>
            </a:r>
            <a:r>
              <a:rPr lang="en-US" sz="2000" dirty="0" err="1" smtClean="0"/>
              <a:t>طبیعی</a:t>
            </a:r>
            <a:r>
              <a:rPr lang="en-US" sz="2000" dirty="0" smtClean="0"/>
              <a:t> </a:t>
            </a:r>
            <a:r>
              <a:rPr lang="en-US" sz="2000" dirty="0" err="1" smtClean="0"/>
              <a:t>تلقی</a:t>
            </a:r>
            <a:r>
              <a:rPr lang="en-US" sz="2000" dirty="0" smtClean="0"/>
              <a:t> </a:t>
            </a:r>
            <a:r>
              <a:rPr lang="en-US" sz="2000" dirty="0" err="1" smtClean="0"/>
              <a:t>می</a:t>
            </a:r>
            <a:r>
              <a:rPr lang="en-US" sz="2000" dirty="0" smtClean="0"/>
              <a:t> </a:t>
            </a:r>
            <a:r>
              <a:rPr lang="en-US" sz="2000" dirty="0" err="1" smtClean="0"/>
              <a:t>شود</a:t>
            </a:r>
            <a:r>
              <a:rPr lang="en-US" sz="2000" dirty="0" smtClean="0"/>
              <a:t>.</a:t>
            </a:r>
          </a:p>
          <a:p>
            <a:pPr algn="justLow" rtl="1">
              <a:lnSpc>
                <a:spcPct val="150000"/>
              </a:lnSpc>
            </a:pPr>
            <a:r>
              <a:rPr lang="en-US" sz="2000" dirty="0" err="1" smtClean="0"/>
              <a:t>مثال</a:t>
            </a:r>
            <a:r>
              <a:rPr lang="en-US" sz="2000" dirty="0" smtClean="0"/>
              <a:t> </a:t>
            </a:r>
            <a:r>
              <a:rPr lang="en-US" sz="2000" dirty="0" err="1" smtClean="0"/>
              <a:t>تغییرات</a:t>
            </a:r>
            <a:r>
              <a:rPr lang="en-US" sz="2000" dirty="0" smtClean="0"/>
              <a:t> </a:t>
            </a:r>
            <a:r>
              <a:rPr lang="en-US" sz="2000" dirty="0" err="1" smtClean="0"/>
              <a:t>در</a:t>
            </a:r>
            <a:r>
              <a:rPr lang="en-US" sz="2000" dirty="0" smtClean="0"/>
              <a:t> </a:t>
            </a:r>
            <a:r>
              <a:rPr lang="en-US" sz="2000" dirty="0" err="1" smtClean="0"/>
              <a:t>خانم</a:t>
            </a:r>
            <a:r>
              <a:rPr lang="en-US" sz="2000" dirty="0" smtClean="0"/>
              <a:t> </a:t>
            </a:r>
            <a:r>
              <a:rPr lang="en-US" sz="2000" dirty="0" err="1" smtClean="0"/>
              <a:t>باردار</a:t>
            </a:r>
            <a:r>
              <a:rPr lang="en-US" sz="2000" dirty="0" smtClean="0"/>
              <a:t> و </a:t>
            </a:r>
            <a:r>
              <a:rPr lang="en-US" sz="2000" dirty="0" err="1" smtClean="0"/>
              <a:t>سلولهای</a:t>
            </a:r>
            <a:r>
              <a:rPr lang="en-US" sz="2000" dirty="0" smtClean="0"/>
              <a:t> </a:t>
            </a:r>
            <a:r>
              <a:rPr lang="en-US" sz="2000" dirty="0" err="1" smtClean="0"/>
              <a:t>جدید</a:t>
            </a:r>
            <a:r>
              <a:rPr lang="en-US" sz="2000" dirty="0" smtClean="0"/>
              <a:t> </a:t>
            </a:r>
            <a:r>
              <a:rPr lang="en-US" sz="2000" dirty="0" err="1" smtClean="0"/>
              <a:t>قرمز</a:t>
            </a:r>
            <a:r>
              <a:rPr lang="en-US" sz="2000" dirty="0" smtClean="0"/>
              <a:t> </a:t>
            </a:r>
            <a:r>
              <a:rPr lang="en-US" sz="2000" dirty="0" err="1" smtClean="0"/>
              <a:t>خون</a:t>
            </a:r>
            <a:r>
              <a:rPr lang="en-US" sz="2000" dirty="0" smtClean="0"/>
              <a:t> </a:t>
            </a:r>
            <a:r>
              <a:rPr lang="en-US" sz="2000" dirty="0" err="1" smtClean="0"/>
              <a:t>در</a:t>
            </a:r>
            <a:r>
              <a:rPr lang="en-US" sz="2000" dirty="0" smtClean="0"/>
              <a:t> </a:t>
            </a:r>
            <a:r>
              <a:rPr lang="en-US" sz="2000" dirty="0" err="1" smtClean="0"/>
              <a:t>کاهش</a:t>
            </a:r>
            <a:r>
              <a:rPr lang="en-US" sz="2000" dirty="0" smtClean="0"/>
              <a:t> </a:t>
            </a:r>
            <a:r>
              <a:rPr lang="en-US" sz="2000" dirty="0" err="1" smtClean="0"/>
              <a:t>خون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3074" name="Picture 2" descr="D:\Users\mostafa\Desktop\cellule\هیپر پلازی\300px-Hyperplasia_vs_Hypertrophy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962400" cy="3276600"/>
          </a:xfrm>
          <a:prstGeom prst="rect">
            <a:avLst/>
          </a:prstGeom>
          <a:noFill/>
        </p:spPr>
      </p:pic>
      <p:pic>
        <p:nvPicPr>
          <p:cNvPr id="3075" name="Picture 3" descr="D:\Users\mostafa\Desktop\cellule\هیپر پلازی\endometrial_hyperplas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4147344" cy="3581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462"/>
    </mc:Choice>
    <mc:Fallback xmlns="">
      <p:transition spd="slow" advTm="11646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D:\Users\mostafa\Desktop\cellule\متاپلازی\552056_x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1800"/>
            <a:ext cx="2743201" cy="228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0"/>
            <a:ext cx="2362200" cy="914400"/>
          </a:xfrm>
        </p:spPr>
        <p:txBody>
          <a:bodyPr/>
          <a:lstStyle/>
          <a:p>
            <a:pPr algn="r" rtl="1"/>
            <a:r>
              <a:rPr lang="en-US" dirty="0" err="1" smtClean="0"/>
              <a:t>متاپلازی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914400"/>
            <a:ext cx="4953000" cy="4191000"/>
          </a:xfrm>
        </p:spPr>
        <p:txBody>
          <a:bodyPr>
            <a:normAutofit/>
          </a:bodyPr>
          <a:lstStyle/>
          <a:p>
            <a:pPr algn="justLow" rtl="1"/>
            <a:r>
              <a:rPr lang="en-US" dirty="0" err="1" smtClean="0"/>
              <a:t>عبارت</a:t>
            </a:r>
            <a:r>
              <a:rPr lang="en-US" dirty="0" smtClean="0"/>
              <a:t> </a:t>
            </a:r>
            <a:r>
              <a:rPr lang="en-US" dirty="0" err="1" smtClean="0"/>
              <a:t>است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تغییر</a:t>
            </a:r>
            <a:r>
              <a:rPr lang="en-US" dirty="0" smtClean="0"/>
              <a:t> </a:t>
            </a:r>
            <a:r>
              <a:rPr lang="en-US" dirty="0" err="1" smtClean="0"/>
              <a:t>سلول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نوعی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نوع</a:t>
            </a:r>
            <a:r>
              <a:rPr lang="en-US" dirty="0" smtClean="0"/>
              <a:t> </a:t>
            </a:r>
            <a:r>
              <a:rPr lang="en-US" dirty="0" err="1" smtClean="0"/>
              <a:t>دیگر</a:t>
            </a:r>
            <a:endParaRPr lang="fa-IR" dirty="0" smtClean="0"/>
          </a:p>
          <a:p>
            <a:pPr algn="justLow" rtl="1"/>
            <a:r>
              <a:rPr lang="en-US" dirty="0" smtClean="0"/>
              <a:t> </a:t>
            </a:r>
            <a:r>
              <a:rPr lang="en-US" dirty="0" err="1" smtClean="0"/>
              <a:t>تحریکات</a:t>
            </a:r>
            <a:r>
              <a:rPr lang="en-US" dirty="0" smtClean="0"/>
              <a:t> </a:t>
            </a:r>
            <a:r>
              <a:rPr lang="en-US" dirty="0" err="1" smtClean="0"/>
              <a:t>مزمن</a:t>
            </a:r>
            <a:r>
              <a:rPr lang="en-US" dirty="0" smtClean="0"/>
              <a:t>، </a:t>
            </a:r>
            <a:r>
              <a:rPr lang="en-US" dirty="0" err="1" smtClean="0"/>
              <a:t>التهاب</a:t>
            </a:r>
            <a:r>
              <a:rPr lang="en-US" dirty="0" smtClean="0"/>
              <a:t>، </a:t>
            </a:r>
            <a:r>
              <a:rPr lang="en-US" dirty="0" err="1" smtClean="0"/>
              <a:t>کمبود</a:t>
            </a:r>
            <a:r>
              <a:rPr lang="en-US" dirty="0" smtClean="0"/>
              <a:t> </a:t>
            </a:r>
            <a:r>
              <a:rPr lang="en-US" dirty="0" err="1" smtClean="0"/>
              <a:t>ویتامینها</a:t>
            </a:r>
            <a:r>
              <a:rPr lang="en-US" dirty="0" smtClean="0"/>
              <a:t> و </a:t>
            </a:r>
            <a:r>
              <a:rPr lang="en-US" dirty="0" err="1" smtClean="0"/>
              <a:t>مواد</a:t>
            </a:r>
            <a:r>
              <a:rPr lang="en-US" dirty="0" smtClean="0"/>
              <a:t> </a:t>
            </a:r>
            <a:r>
              <a:rPr lang="en-US" dirty="0" err="1" smtClean="0"/>
              <a:t>شیمیایی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فاکتورهای</a:t>
            </a:r>
            <a:r>
              <a:rPr lang="en-US" dirty="0" smtClean="0"/>
              <a:t> </a:t>
            </a:r>
            <a:r>
              <a:rPr lang="en-US" dirty="0" err="1" smtClean="0"/>
              <a:t>مهم</a:t>
            </a:r>
            <a:r>
              <a:rPr lang="en-US" dirty="0" smtClean="0"/>
              <a:t> </a:t>
            </a:r>
            <a:r>
              <a:rPr lang="en-US" dirty="0" err="1" smtClean="0"/>
              <a:t>هستند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سبب</a:t>
            </a:r>
            <a:r>
              <a:rPr lang="en-US" dirty="0" smtClean="0"/>
              <a:t> </a:t>
            </a:r>
            <a:r>
              <a:rPr lang="en-US" dirty="0" err="1" smtClean="0"/>
              <a:t>بروز</a:t>
            </a:r>
            <a:r>
              <a:rPr lang="en-US" dirty="0" smtClean="0"/>
              <a:t> </a:t>
            </a:r>
            <a:r>
              <a:rPr lang="en-US" dirty="0" err="1" smtClean="0"/>
              <a:t>متاپلازی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گردند</a:t>
            </a:r>
            <a:endParaRPr lang="fa-IR" dirty="0" smtClean="0"/>
          </a:p>
          <a:p>
            <a:pPr algn="justLow" rtl="1"/>
            <a:endParaRPr lang="fa-IR" dirty="0"/>
          </a:p>
          <a:p>
            <a:pPr algn="justLow" rtl="1"/>
            <a:r>
              <a:rPr lang="en-US" dirty="0" err="1" smtClean="0"/>
              <a:t>مثال</a:t>
            </a:r>
            <a:r>
              <a:rPr lang="en-US" dirty="0" smtClean="0"/>
              <a:t> </a:t>
            </a:r>
            <a:r>
              <a:rPr lang="en-US" dirty="0" err="1" smtClean="0"/>
              <a:t>تغییر</a:t>
            </a:r>
            <a:r>
              <a:rPr lang="en-US" dirty="0" smtClean="0"/>
              <a:t> </a:t>
            </a:r>
            <a:r>
              <a:rPr lang="en-US" dirty="0" err="1" smtClean="0"/>
              <a:t>سلولهای</a:t>
            </a:r>
            <a:r>
              <a:rPr lang="en-US" dirty="0" smtClean="0"/>
              <a:t> </a:t>
            </a:r>
            <a:r>
              <a:rPr lang="en-US" dirty="0" err="1" smtClean="0"/>
              <a:t>اپی</a:t>
            </a:r>
            <a:r>
              <a:rPr lang="en-US" dirty="0" smtClean="0"/>
              <a:t> </a:t>
            </a:r>
            <a:r>
              <a:rPr lang="en-US" dirty="0" err="1" smtClean="0"/>
              <a:t>تلیال</a:t>
            </a:r>
            <a:r>
              <a:rPr lang="en-US" dirty="0" smtClean="0"/>
              <a:t> </a:t>
            </a:r>
            <a:r>
              <a:rPr lang="en-US" dirty="0" err="1" smtClean="0"/>
              <a:t>برونش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پاسخ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تحریک</a:t>
            </a:r>
            <a:r>
              <a:rPr lang="en-US" dirty="0" smtClean="0"/>
              <a:t> </a:t>
            </a:r>
            <a:r>
              <a:rPr lang="en-US" dirty="0" err="1" smtClean="0"/>
              <a:t>سیگار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100" name="Picture 4" descr="D:\Users\mostafa\Desktop\cellule\متاپلازی\GynCervicalColposcopySquamousMetaplas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886" y="76200"/>
            <a:ext cx="3810000" cy="2552700"/>
          </a:xfrm>
          <a:prstGeom prst="rect">
            <a:avLst/>
          </a:prstGeom>
          <a:noFill/>
        </p:spPr>
      </p:pic>
      <p:pic>
        <p:nvPicPr>
          <p:cNvPr id="4103" name="Picture 7" descr="D:\Users\mostafa\Desktop\cellule\متاپلازی\slide0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450" y="4495800"/>
            <a:ext cx="2975302" cy="25146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02"/>
    </mc:Choice>
    <mc:Fallback xmlns="">
      <p:transition spd="slow" advTm="10330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D:\Users\mostafa\Desktop\cellule\صدمه\personal-injury-at-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0"/>
            <a:ext cx="3200400" cy="3124200"/>
          </a:xfrm>
          <a:prstGeom prst="rect">
            <a:avLst/>
          </a:prstGeom>
          <a:noFill/>
        </p:spPr>
      </p:pic>
      <p:pic>
        <p:nvPicPr>
          <p:cNvPr id="5122" name="Picture 2" descr="D:\Users\mostafa\Desktop\cellule\صدمه\16233-Injured-Blue-Man-Sitting-In-The-Emergency-Room-After-Being-Bandaged-Up-On-The-Head-Arm-And-Ankle-Following-An-Accident-Clipart-Graphic.jpg"/>
          <p:cNvPicPr>
            <a:picLocks noChangeAspect="1" noChangeArrowheads="1"/>
          </p:cNvPicPr>
          <p:nvPr/>
        </p:nvPicPr>
        <p:blipFill>
          <a:blip r:embed="rId3">
            <a:lum bright="31000" contrast="-2000"/>
          </a:blip>
          <a:srcRect/>
          <a:stretch>
            <a:fillRect/>
          </a:stretch>
        </p:blipFill>
        <p:spPr bwMode="auto">
          <a:xfrm>
            <a:off x="0" y="0"/>
            <a:ext cx="3351483" cy="3500438"/>
          </a:xfrm>
          <a:prstGeom prst="rect">
            <a:avLst/>
          </a:prstGeom>
          <a:noFill/>
        </p:spPr>
      </p:pic>
      <p:pic>
        <p:nvPicPr>
          <p:cNvPr id="5123" name="Picture 3" descr="D:\Users\mostafa\Desktop\cellule\صدمه\First.Aid.Personal.Inju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057400"/>
            <a:ext cx="3341688" cy="3341688"/>
          </a:xfrm>
          <a:prstGeom prst="rect">
            <a:avLst/>
          </a:prstGeom>
          <a:noFill/>
        </p:spPr>
      </p:pic>
      <p:pic>
        <p:nvPicPr>
          <p:cNvPr id="5125" name="Picture 5" descr="D:\Users\mostafa\Desktop\cellule\صدمه\Signs-and-symptoms.jpg"/>
          <p:cNvPicPr>
            <a:picLocks noChangeAspect="1" noChangeArrowheads="1"/>
          </p:cNvPicPr>
          <p:nvPr/>
        </p:nvPicPr>
        <p:blipFill>
          <a:blip r:embed="rId5">
            <a:lum bright="35000" contrast="-7000"/>
          </a:blip>
          <a:srcRect/>
          <a:stretch>
            <a:fillRect/>
          </a:stretch>
        </p:blipFill>
        <p:spPr bwMode="auto">
          <a:xfrm>
            <a:off x="5943600" y="0"/>
            <a:ext cx="3200400" cy="3352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762000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b="1" dirty="0" err="1" smtClean="0">
                <a:solidFill>
                  <a:srgbClr val="C00000"/>
                </a:solidFill>
                <a:latin typeface="a_Calyx" pitchFamily="82" charset="0"/>
              </a:rPr>
              <a:t>صدمه</a:t>
            </a:r>
            <a:r>
              <a:rPr lang="en-US" b="1" dirty="0" smtClean="0">
                <a:solidFill>
                  <a:srgbClr val="C00000"/>
                </a:solidFill>
                <a:latin typeface="a_Calyx" pitchFamily="82" charset="0"/>
              </a:rPr>
              <a:t> (Injury)</a:t>
            </a:r>
            <a:endParaRPr lang="en-US" b="1" dirty="0">
              <a:solidFill>
                <a:srgbClr val="C00000"/>
              </a:solidFill>
              <a:latin typeface="a_Calyx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35814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en-US" dirty="0" err="1" smtClean="0"/>
              <a:t>اختلال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وضعیت</a:t>
            </a:r>
            <a:r>
              <a:rPr lang="en-US" dirty="0" smtClean="0"/>
              <a:t> </a:t>
            </a:r>
            <a:r>
              <a:rPr lang="en-US" dirty="0" err="1" smtClean="0"/>
              <a:t>پایدار</a:t>
            </a:r>
            <a:r>
              <a:rPr lang="en-US" dirty="0" smtClean="0"/>
              <a:t> و </a:t>
            </a:r>
            <a:r>
              <a:rPr lang="en-US" dirty="0" err="1" smtClean="0"/>
              <a:t>ثبات</a:t>
            </a:r>
            <a:r>
              <a:rPr lang="en-US" dirty="0" smtClean="0"/>
              <a:t> </a:t>
            </a:r>
            <a:r>
              <a:rPr lang="en-US" dirty="0" err="1" smtClean="0"/>
              <a:t>سلول</a:t>
            </a:r>
            <a:r>
              <a:rPr lang="en-US" dirty="0" smtClean="0"/>
              <a:t> </a:t>
            </a:r>
            <a:r>
              <a:rPr lang="en-US" dirty="0" err="1" smtClean="0"/>
              <a:t>را</a:t>
            </a:r>
            <a:r>
              <a:rPr lang="en-US" dirty="0" smtClean="0"/>
              <a:t> </a:t>
            </a:r>
            <a:r>
              <a:rPr lang="en-US" dirty="0" err="1" smtClean="0"/>
              <a:t>صدمه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گویند</a:t>
            </a:r>
            <a:r>
              <a:rPr lang="en-US" dirty="0" smtClean="0"/>
              <a:t> .</a:t>
            </a:r>
            <a:r>
              <a:rPr lang="en-US" dirty="0" err="1" smtClean="0"/>
              <a:t>هر</a:t>
            </a:r>
            <a:r>
              <a:rPr lang="en-US" dirty="0" smtClean="0"/>
              <a:t> </a:t>
            </a:r>
            <a:r>
              <a:rPr lang="en-US" dirty="0" err="1" smtClean="0"/>
              <a:t>عامل</a:t>
            </a:r>
            <a:r>
              <a:rPr lang="en-US" dirty="0" smtClean="0"/>
              <a:t> </a:t>
            </a:r>
            <a:r>
              <a:rPr lang="en-US" dirty="0" err="1" smtClean="0"/>
              <a:t>تنش</a:t>
            </a:r>
            <a:r>
              <a:rPr lang="en-US" dirty="0" smtClean="0"/>
              <a:t> </a:t>
            </a:r>
            <a:r>
              <a:rPr lang="en-US" dirty="0" err="1" smtClean="0"/>
              <a:t>زایی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توانایی</a:t>
            </a:r>
            <a:r>
              <a:rPr lang="en-US" dirty="0" smtClean="0"/>
              <a:t> </a:t>
            </a:r>
            <a:r>
              <a:rPr lang="en-US" dirty="0" err="1" smtClean="0"/>
              <a:t>سلول</a:t>
            </a:r>
            <a:r>
              <a:rPr lang="en-US" dirty="0" smtClean="0"/>
              <a:t>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سیستم</a:t>
            </a:r>
            <a:r>
              <a:rPr lang="en-US" dirty="0" smtClean="0"/>
              <a:t> </a:t>
            </a:r>
            <a:r>
              <a:rPr lang="en-US" dirty="0" err="1" smtClean="0"/>
              <a:t>را</a:t>
            </a:r>
            <a:r>
              <a:rPr lang="en-US" dirty="0" smtClean="0"/>
              <a:t> </a:t>
            </a:r>
            <a:r>
              <a:rPr lang="en-US" dirty="0" err="1" smtClean="0"/>
              <a:t>برای</a:t>
            </a:r>
            <a:r>
              <a:rPr lang="en-US" dirty="0" smtClean="0"/>
              <a:t> </a:t>
            </a:r>
            <a:r>
              <a:rPr lang="en-US" dirty="0" err="1" smtClean="0"/>
              <a:t>حفظ</a:t>
            </a:r>
            <a:r>
              <a:rPr lang="en-US" dirty="0" smtClean="0"/>
              <a:t> </a:t>
            </a:r>
            <a:r>
              <a:rPr lang="en-US" dirty="0" err="1" smtClean="0"/>
              <a:t>تعادل</a:t>
            </a:r>
            <a:r>
              <a:rPr lang="en-US" dirty="0" smtClean="0"/>
              <a:t> </a:t>
            </a:r>
            <a:r>
              <a:rPr lang="en-US" dirty="0" err="1" smtClean="0"/>
              <a:t>مطلوب</a:t>
            </a:r>
            <a:r>
              <a:rPr lang="en-US" dirty="0" smtClean="0"/>
              <a:t> و </a:t>
            </a:r>
            <a:r>
              <a:rPr lang="en-US" dirty="0" err="1" smtClean="0"/>
              <a:t>فرایندهای</a:t>
            </a:r>
            <a:r>
              <a:rPr lang="en-US" dirty="0" smtClean="0"/>
              <a:t> </a:t>
            </a:r>
            <a:r>
              <a:rPr lang="en-US" dirty="0" err="1" smtClean="0"/>
              <a:t>تطابقی</a:t>
            </a:r>
            <a:r>
              <a:rPr lang="en-US" dirty="0" smtClean="0"/>
              <a:t> </a:t>
            </a:r>
            <a:r>
              <a:rPr lang="en-US" dirty="0" err="1" smtClean="0"/>
              <a:t>تغییر</a:t>
            </a:r>
            <a:r>
              <a:rPr lang="en-US" dirty="0" smtClean="0"/>
              <a:t> </a:t>
            </a:r>
            <a:r>
              <a:rPr lang="en-US" dirty="0" err="1" smtClean="0"/>
              <a:t>دهد</a:t>
            </a:r>
            <a:r>
              <a:rPr lang="en-US" dirty="0" smtClean="0"/>
              <a:t>، </a:t>
            </a:r>
            <a:r>
              <a:rPr lang="en-US" dirty="0" err="1" smtClean="0"/>
              <a:t>منجر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صدمه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 .</a:t>
            </a:r>
            <a:r>
              <a:rPr lang="en-US" dirty="0" err="1" smtClean="0"/>
              <a:t>صدمات</a:t>
            </a:r>
            <a:r>
              <a:rPr lang="en-US" dirty="0" smtClean="0"/>
              <a:t> </a:t>
            </a:r>
            <a:r>
              <a:rPr lang="en-US" dirty="0" err="1" smtClean="0"/>
              <a:t>ممکن</a:t>
            </a:r>
            <a:r>
              <a:rPr lang="en-US" dirty="0" smtClean="0"/>
              <a:t> </a:t>
            </a:r>
            <a:r>
              <a:rPr lang="en-US" dirty="0" err="1" smtClean="0"/>
              <a:t>است</a:t>
            </a:r>
            <a:r>
              <a:rPr lang="en-US" dirty="0" smtClean="0"/>
              <a:t> </a:t>
            </a:r>
            <a:r>
              <a:rPr lang="en-US" dirty="0" err="1" smtClean="0"/>
              <a:t>عملکردی</a:t>
            </a:r>
            <a:r>
              <a:rPr lang="en-US" dirty="0" smtClean="0"/>
              <a:t>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ساختاری</a:t>
            </a:r>
            <a:r>
              <a:rPr lang="en-US" dirty="0" smtClean="0"/>
              <a:t> ،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قابل</a:t>
            </a:r>
            <a:r>
              <a:rPr lang="en-US" dirty="0" smtClean="0"/>
              <a:t> </a:t>
            </a:r>
            <a:r>
              <a:rPr lang="en-US" dirty="0" err="1" smtClean="0"/>
              <a:t>برگشت</a:t>
            </a:r>
            <a:r>
              <a:rPr lang="en-US" dirty="0" smtClean="0"/>
              <a:t> و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غیر</a:t>
            </a:r>
            <a:r>
              <a:rPr lang="en-US" dirty="0" smtClean="0"/>
              <a:t> </a:t>
            </a:r>
            <a:r>
              <a:rPr lang="en-US" dirty="0" err="1" smtClean="0"/>
              <a:t>قابل</a:t>
            </a:r>
            <a:r>
              <a:rPr lang="en-US" dirty="0" smtClean="0"/>
              <a:t> </a:t>
            </a:r>
            <a:r>
              <a:rPr lang="en-US" dirty="0" err="1" smtClean="0"/>
              <a:t>برگشت</a:t>
            </a:r>
            <a:r>
              <a:rPr lang="en-US" dirty="0" smtClean="0"/>
              <a:t> </a:t>
            </a:r>
            <a:r>
              <a:rPr lang="en-US" dirty="0" err="1" smtClean="0"/>
              <a:t>باشند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مرگ</a:t>
            </a:r>
            <a:r>
              <a:rPr lang="en-US" dirty="0" smtClean="0"/>
              <a:t> </a:t>
            </a:r>
            <a:r>
              <a:rPr lang="en-US" dirty="0" err="1" smtClean="0"/>
              <a:t>سلولی</a:t>
            </a:r>
            <a:r>
              <a:rPr lang="en-US" dirty="0" smtClean="0"/>
              <a:t> </a:t>
            </a:r>
            <a:r>
              <a:rPr lang="en-US" dirty="0" err="1" smtClean="0"/>
              <a:t>منجر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شود</a:t>
            </a:r>
            <a:r>
              <a:rPr lang="en-US" dirty="0" smtClean="0"/>
              <a:t>.</a:t>
            </a:r>
          </a:p>
          <a:p>
            <a:pPr algn="r" rtl="1"/>
            <a:r>
              <a:rPr lang="en-US" dirty="0" err="1" smtClean="0"/>
              <a:t>عوامل</a:t>
            </a:r>
            <a:r>
              <a:rPr lang="en-US" dirty="0" smtClean="0"/>
              <a:t> </a:t>
            </a:r>
            <a:r>
              <a:rPr lang="en-US" dirty="0" err="1" smtClean="0"/>
              <a:t>صدمه</a:t>
            </a:r>
            <a:r>
              <a:rPr lang="en-US" dirty="0" smtClean="0"/>
              <a:t> </a:t>
            </a:r>
            <a:r>
              <a:rPr lang="en-US" dirty="0" err="1" smtClean="0"/>
              <a:t>زننده</a:t>
            </a:r>
            <a:r>
              <a:rPr lang="en-US" dirty="0" smtClean="0"/>
              <a:t> </a:t>
            </a:r>
            <a:r>
              <a:rPr lang="en-US" dirty="0" err="1" smtClean="0"/>
              <a:t>ممکن</a:t>
            </a:r>
            <a:r>
              <a:rPr lang="en-US" dirty="0" smtClean="0"/>
              <a:t> </a:t>
            </a:r>
            <a:r>
              <a:rPr lang="en-US" dirty="0" err="1" smtClean="0"/>
              <a:t>است</a:t>
            </a:r>
            <a:r>
              <a:rPr lang="en-US" dirty="0" smtClean="0"/>
              <a:t> </a:t>
            </a:r>
            <a:r>
              <a:rPr lang="en-US" dirty="0" err="1" smtClean="0"/>
              <a:t>ناشی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محیط</a:t>
            </a:r>
            <a:r>
              <a:rPr lang="en-US" dirty="0" smtClean="0"/>
              <a:t> </a:t>
            </a:r>
            <a:r>
              <a:rPr lang="en-US" dirty="0" err="1" smtClean="0"/>
              <a:t>داخلی</a:t>
            </a:r>
            <a:r>
              <a:rPr lang="en-US" dirty="0" smtClean="0"/>
              <a:t> </a:t>
            </a:r>
            <a:r>
              <a:rPr lang="en-US" dirty="0" err="1" smtClean="0"/>
              <a:t>یا</a:t>
            </a:r>
            <a:r>
              <a:rPr lang="en-US" dirty="0" smtClean="0"/>
              <a:t> </a:t>
            </a:r>
            <a:r>
              <a:rPr lang="en-US" dirty="0" err="1" smtClean="0"/>
              <a:t>خارجی</a:t>
            </a:r>
            <a:r>
              <a:rPr lang="en-US" dirty="0" smtClean="0"/>
              <a:t> </a:t>
            </a:r>
            <a:r>
              <a:rPr lang="en-US" dirty="0" err="1" smtClean="0"/>
              <a:t>بدن</a:t>
            </a:r>
            <a:r>
              <a:rPr lang="en-US" dirty="0" smtClean="0"/>
              <a:t> </a:t>
            </a:r>
            <a:r>
              <a:rPr lang="en-US" dirty="0" err="1" smtClean="0"/>
              <a:t>باشند</a:t>
            </a:r>
            <a:r>
              <a:rPr lang="en-US" dirty="0" smtClean="0"/>
              <a:t>.</a:t>
            </a:r>
          </a:p>
          <a:p>
            <a:pPr algn="r" rtl="1"/>
            <a:r>
              <a:rPr lang="en-US" dirty="0" err="1" smtClean="0"/>
              <a:t>عوامل</a:t>
            </a:r>
            <a:r>
              <a:rPr lang="en-US" dirty="0" smtClean="0"/>
              <a:t> </a:t>
            </a:r>
            <a:r>
              <a:rPr lang="en-US" dirty="0" err="1" smtClean="0"/>
              <a:t>صدمه</a:t>
            </a:r>
            <a:r>
              <a:rPr lang="en-US" dirty="0" smtClean="0"/>
              <a:t> </a:t>
            </a:r>
            <a:r>
              <a:rPr lang="en-US" dirty="0" err="1" smtClean="0"/>
              <a:t>زننده</a:t>
            </a:r>
            <a:r>
              <a:rPr lang="en-US" dirty="0" smtClean="0"/>
              <a:t>:</a:t>
            </a:r>
            <a:r>
              <a:rPr lang="fa-IR" dirty="0" smtClean="0"/>
              <a:t> </a:t>
            </a:r>
            <a:r>
              <a:rPr lang="en-US" dirty="0" smtClean="0"/>
              <a:t>شامل </a:t>
            </a:r>
            <a:r>
              <a:rPr lang="en-US" dirty="0" err="1" smtClean="0"/>
              <a:t>هیپوکسی</a:t>
            </a:r>
            <a:r>
              <a:rPr lang="en-US" dirty="0" smtClean="0"/>
              <a:t> ،</a:t>
            </a:r>
            <a:r>
              <a:rPr lang="en-US" dirty="0" err="1" smtClean="0"/>
              <a:t>عدم</a:t>
            </a:r>
            <a:r>
              <a:rPr lang="en-US" dirty="0" smtClean="0"/>
              <a:t> </a:t>
            </a:r>
            <a:r>
              <a:rPr lang="en-US" dirty="0" err="1" smtClean="0"/>
              <a:t>تعادل</a:t>
            </a:r>
            <a:r>
              <a:rPr lang="en-US" dirty="0" smtClean="0"/>
              <a:t> </a:t>
            </a:r>
            <a:r>
              <a:rPr lang="en-US" dirty="0" err="1" smtClean="0"/>
              <a:t>مواد</a:t>
            </a:r>
            <a:r>
              <a:rPr lang="en-US" dirty="0" smtClean="0"/>
              <a:t> </a:t>
            </a:r>
            <a:r>
              <a:rPr lang="en-US" dirty="0" err="1" smtClean="0"/>
              <a:t>غذایی</a:t>
            </a:r>
            <a:r>
              <a:rPr lang="en-US" dirty="0" smtClean="0"/>
              <a:t> ،</a:t>
            </a:r>
            <a:r>
              <a:rPr lang="en-US" dirty="0" err="1" smtClean="0"/>
              <a:t>مواد</a:t>
            </a:r>
            <a:r>
              <a:rPr lang="en-US" dirty="0" smtClean="0"/>
              <a:t> </a:t>
            </a:r>
            <a:r>
              <a:rPr lang="en-US" dirty="0" err="1" smtClean="0"/>
              <a:t>فیزیکی</a:t>
            </a:r>
            <a:r>
              <a:rPr lang="en-US" dirty="0" smtClean="0"/>
              <a:t> و </a:t>
            </a:r>
            <a:r>
              <a:rPr lang="en-US" dirty="0" err="1" smtClean="0"/>
              <a:t>شیمیایی</a:t>
            </a:r>
            <a:r>
              <a:rPr lang="en-US" dirty="0" smtClean="0"/>
              <a:t> ،</a:t>
            </a:r>
            <a:r>
              <a:rPr lang="en-US" dirty="0" err="1" smtClean="0"/>
              <a:t>عوامل</a:t>
            </a:r>
            <a:r>
              <a:rPr lang="en-US" dirty="0" smtClean="0"/>
              <a:t> </a:t>
            </a:r>
            <a:r>
              <a:rPr lang="en-US" dirty="0" err="1" smtClean="0"/>
              <a:t>عفونت</a:t>
            </a:r>
            <a:r>
              <a:rPr lang="en-US" dirty="0" smtClean="0"/>
              <a:t> </a:t>
            </a:r>
            <a:r>
              <a:rPr lang="en-US" dirty="0" err="1" smtClean="0"/>
              <a:t>زا</a:t>
            </a:r>
            <a:r>
              <a:rPr lang="en-US" dirty="0" smtClean="0"/>
              <a:t> ،</a:t>
            </a:r>
            <a:r>
              <a:rPr lang="en-US" dirty="0" err="1" smtClean="0"/>
              <a:t>مکانیسم</a:t>
            </a:r>
            <a:r>
              <a:rPr lang="en-US" dirty="0" smtClean="0"/>
              <a:t> </a:t>
            </a:r>
            <a:r>
              <a:rPr lang="en-US" dirty="0" err="1" smtClean="0"/>
              <a:t>های</a:t>
            </a:r>
            <a:r>
              <a:rPr lang="en-US" dirty="0" smtClean="0"/>
              <a:t> </a:t>
            </a:r>
            <a:r>
              <a:rPr lang="en-US" dirty="0" err="1" smtClean="0"/>
              <a:t>ایمنی</a:t>
            </a:r>
            <a:r>
              <a:rPr lang="en-US" dirty="0" smtClean="0"/>
              <a:t> ،</a:t>
            </a:r>
            <a:r>
              <a:rPr lang="en-US" dirty="0" err="1" smtClean="0"/>
              <a:t>نقائص</a:t>
            </a:r>
            <a:r>
              <a:rPr lang="en-US" dirty="0" smtClean="0"/>
              <a:t> </a:t>
            </a:r>
            <a:r>
              <a:rPr lang="en-US" dirty="0" err="1" smtClean="0"/>
              <a:t>ژنتیکی</a:t>
            </a:r>
            <a:r>
              <a:rPr lang="en-US" dirty="0" smtClean="0"/>
              <a:t> ،و </a:t>
            </a:r>
            <a:r>
              <a:rPr lang="en-US" dirty="0" err="1" smtClean="0"/>
              <a:t>فاکتورهای</a:t>
            </a:r>
            <a:r>
              <a:rPr lang="en-US" dirty="0" smtClean="0"/>
              <a:t> </a:t>
            </a:r>
            <a:r>
              <a:rPr lang="en-US" dirty="0" err="1" smtClean="0"/>
              <a:t>روانی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باشند</a:t>
            </a:r>
            <a:r>
              <a:rPr lang="en-US" dirty="0" smtClean="0"/>
              <a:t>.</a:t>
            </a:r>
          </a:p>
          <a:p>
            <a:pPr algn="r" rtl="1"/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/>
            <a:endParaRPr lang="en-US" dirty="0"/>
          </a:p>
        </p:txBody>
      </p:sp>
      <p:pic>
        <p:nvPicPr>
          <p:cNvPr id="5124" name="Picture 4" descr="D:\Users\mostafa\Desktop\cellule\صدمه\injury_compensati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4495800"/>
            <a:ext cx="3657600" cy="2362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517"/>
    </mc:Choice>
    <mc:Fallback xmlns="">
      <p:transition spd="slow" advTm="22851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D:\Users\mostafa\Desktop\cellule\عوامل صدمه زننده\هیپوکسی\455957_tITkMA0z.jpg"/>
          <p:cNvPicPr>
            <a:picLocks noChangeAspect="1" noChangeArrowheads="1"/>
          </p:cNvPicPr>
          <p:nvPr/>
        </p:nvPicPr>
        <p:blipFill>
          <a:blip r:embed="rId2">
            <a:lum bright="55000" contrast="-49000"/>
          </a:blip>
          <a:srcRect/>
          <a:stretch>
            <a:fillRect/>
          </a:stretch>
        </p:blipFill>
        <p:spPr bwMode="auto">
          <a:xfrm>
            <a:off x="5562600" y="0"/>
            <a:ext cx="35813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949" y="152400"/>
            <a:ext cx="3368225" cy="990600"/>
          </a:xfrm>
          <a:solidFill>
            <a:srgbClr val="FFC000"/>
          </a:solidFill>
        </p:spPr>
        <p:txBody>
          <a:bodyPr/>
          <a:lstStyle/>
          <a:p>
            <a:pPr algn="r" rtl="1"/>
            <a:r>
              <a:rPr lang="en-US" dirty="0" err="1" smtClean="0"/>
              <a:t>هیپوکسی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219200"/>
            <a:ext cx="3352800" cy="54864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Low" rtl="1"/>
            <a:r>
              <a:rPr lang="en-US" dirty="0" err="1" smtClean="0"/>
              <a:t>هیپوکسی</a:t>
            </a:r>
            <a:r>
              <a:rPr lang="en-US" dirty="0" smtClean="0"/>
              <a:t> </a:t>
            </a:r>
            <a:r>
              <a:rPr lang="en-US" dirty="0" err="1" smtClean="0"/>
              <a:t>با</a:t>
            </a:r>
            <a:r>
              <a:rPr lang="en-US" dirty="0" smtClean="0"/>
              <a:t> </a:t>
            </a:r>
            <a:r>
              <a:rPr lang="en-US" dirty="0" err="1" smtClean="0"/>
              <a:t>کاهش</a:t>
            </a:r>
            <a:r>
              <a:rPr lang="en-US" dirty="0" smtClean="0"/>
              <a:t> </a:t>
            </a:r>
            <a:r>
              <a:rPr lang="en-US" dirty="0" err="1" smtClean="0"/>
              <a:t>قدرت</a:t>
            </a:r>
            <a:r>
              <a:rPr lang="en-US" dirty="0" smtClean="0"/>
              <a:t> </a:t>
            </a:r>
            <a:r>
              <a:rPr lang="en-US" dirty="0" err="1" smtClean="0"/>
              <a:t>انقباضی</a:t>
            </a:r>
            <a:r>
              <a:rPr lang="en-US" dirty="0" smtClean="0"/>
              <a:t> </a:t>
            </a:r>
            <a:r>
              <a:rPr lang="en-US" dirty="0" err="1" smtClean="0"/>
              <a:t>قلب</a:t>
            </a:r>
            <a:r>
              <a:rPr lang="en-US" dirty="0" smtClean="0"/>
              <a:t> و </a:t>
            </a:r>
            <a:r>
              <a:rPr lang="en-US" dirty="0" err="1" smtClean="0"/>
              <a:t>عملکرد</a:t>
            </a:r>
            <a:r>
              <a:rPr lang="en-US" dirty="0" smtClean="0"/>
              <a:t> </a:t>
            </a:r>
            <a:r>
              <a:rPr lang="en-US" dirty="0" err="1" smtClean="0"/>
              <a:t>آن</a:t>
            </a:r>
            <a:r>
              <a:rPr lang="en-US" dirty="0" smtClean="0"/>
              <a:t> </a:t>
            </a:r>
            <a:r>
              <a:rPr lang="en-US" dirty="0" err="1" smtClean="0"/>
              <a:t>باعث</a:t>
            </a:r>
            <a:r>
              <a:rPr lang="en-US" dirty="0" smtClean="0"/>
              <a:t> </a:t>
            </a:r>
            <a:r>
              <a:rPr lang="en-US" dirty="0" err="1" smtClean="0"/>
              <a:t>نقصان</a:t>
            </a:r>
            <a:r>
              <a:rPr lang="en-US" dirty="0" smtClean="0"/>
              <a:t> </a:t>
            </a:r>
            <a:r>
              <a:rPr lang="en-US" dirty="0" err="1" smtClean="0"/>
              <a:t>گردش</a:t>
            </a:r>
            <a:r>
              <a:rPr lang="en-US" dirty="0" smtClean="0"/>
              <a:t> </a:t>
            </a:r>
            <a:r>
              <a:rPr lang="en-US" dirty="0" err="1" smtClean="0"/>
              <a:t>خون</a:t>
            </a:r>
            <a:r>
              <a:rPr lang="en-US" dirty="0" smtClean="0"/>
              <a:t> </a:t>
            </a:r>
            <a:r>
              <a:rPr lang="en-US" dirty="0" err="1" smtClean="0"/>
              <a:t>میگردد.ایسکمی</a:t>
            </a:r>
            <a:r>
              <a:rPr lang="en-US" dirty="0" smtClean="0"/>
              <a:t> </a:t>
            </a:r>
            <a:r>
              <a:rPr lang="en-US" dirty="0" err="1" smtClean="0"/>
              <a:t>معمولا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صدمات</a:t>
            </a:r>
            <a:r>
              <a:rPr lang="en-US" dirty="0" smtClean="0"/>
              <a:t> </a:t>
            </a:r>
            <a:r>
              <a:rPr lang="en-US" dirty="0" err="1" smtClean="0"/>
              <a:t>سلولی</a:t>
            </a:r>
            <a:r>
              <a:rPr lang="en-US" dirty="0" smtClean="0"/>
              <a:t> </a:t>
            </a:r>
            <a:r>
              <a:rPr lang="en-US" dirty="0" err="1" smtClean="0"/>
              <a:t>میوکارد</a:t>
            </a:r>
            <a:r>
              <a:rPr lang="en-US" dirty="0" smtClean="0"/>
              <a:t> </a:t>
            </a:r>
            <a:r>
              <a:rPr lang="en-US" dirty="0" err="1" smtClean="0"/>
              <a:t>بدلیل</a:t>
            </a:r>
            <a:r>
              <a:rPr lang="en-US" dirty="0" smtClean="0"/>
              <a:t> </a:t>
            </a:r>
            <a:r>
              <a:rPr lang="en-US" dirty="0" err="1" smtClean="0"/>
              <a:t>تنگی</a:t>
            </a:r>
            <a:r>
              <a:rPr lang="en-US" dirty="0" smtClean="0"/>
              <a:t> </a:t>
            </a:r>
            <a:r>
              <a:rPr lang="en-US" dirty="0" err="1" smtClean="0"/>
              <a:t>عروق</a:t>
            </a:r>
            <a:r>
              <a:rPr lang="en-US" dirty="0" smtClean="0"/>
              <a:t> </a:t>
            </a:r>
            <a:r>
              <a:rPr lang="en-US" dirty="0" err="1" smtClean="0"/>
              <a:t>خونی</a:t>
            </a:r>
            <a:r>
              <a:rPr lang="en-US" dirty="0" smtClean="0"/>
              <a:t> و </a:t>
            </a:r>
            <a:r>
              <a:rPr lang="en-US" dirty="0" err="1" smtClean="0"/>
              <a:t>آترواسکلروز</a:t>
            </a:r>
            <a:r>
              <a:rPr lang="en-US" dirty="0" smtClean="0"/>
              <a:t> </a:t>
            </a:r>
            <a:r>
              <a:rPr lang="en-US" dirty="0" err="1" smtClean="0"/>
              <a:t>دیده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شود.ایسکمی</a:t>
            </a:r>
            <a:r>
              <a:rPr lang="en-US" dirty="0" smtClean="0"/>
              <a:t> </a:t>
            </a:r>
            <a:r>
              <a:rPr lang="en-US" dirty="0" err="1" smtClean="0"/>
              <a:t>اغلب</a:t>
            </a:r>
            <a:r>
              <a:rPr lang="en-US" dirty="0" smtClean="0"/>
              <a:t> </a:t>
            </a:r>
            <a:r>
              <a:rPr lang="en-US" dirty="0" err="1" smtClean="0"/>
              <a:t>ناشی</a:t>
            </a:r>
            <a:r>
              <a:rPr lang="en-US" dirty="0" smtClean="0"/>
              <a:t> </a:t>
            </a:r>
            <a:r>
              <a:rPr lang="en-US" dirty="0" err="1" smtClean="0"/>
              <a:t>از</a:t>
            </a:r>
            <a:r>
              <a:rPr lang="en-US" dirty="0" smtClean="0"/>
              <a:t> </a:t>
            </a:r>
            <a:r>
              <a:rPr lang="en-US" dirty="0" err="1" smtClean="0"/>
              <a:t>تشکیل</a:t>
            </a:r>
            <a:r>
              <a:rPr lang="en-US" dirty="0" smtClean="0"/>
              <a:t> </a:t>
            </a:r>
            <a:r>
              <a:rPr lang="en-US" dirty="0" err="1" smtClean="0"/>
              <a:t>لخته</a:t>
            </a:r>
            <a:r>
              <a:rPr lang="en-US" dirty="0" smtClean="0"/>
              <a:t> </a:t>
            </a:r>
            <a:r>
              <a:rPr lang="en-US" dirty="0" err="1" smtClean="0"/>
              <a:t>های</a:t>
            </a:r>
            <a:r>
              <a:rPr lang="en-US" dirty="0" smtClean="0"/>
              <a:t> </a:t>
            </a:r>
            <a:r>
              <a:rPr lang="en-US" dirty="0" err="1" smtClean="0"/>
              <a:t>داخل</a:t>
            </a:r>
            <a:r>
              <a:rPr lang="en-US" dirty="0" smtClean="0"/>
              <a:t> </a:t>
            </a:r>
            <a:r>
              <a:rPr lang="en-US" dirty="0" err="1" smtClean="0"/>
              <a:t>عروقی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باشد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باعث</a:t>
            </a:r>
            <a:r>
              <a:rPr lang="en-US" dirty="0" smtClean="0"/>
              <a:t> </a:t>
            </a:r>
            <a:r>
              <a:rPr lang="en-US" dirty="0" err="1" smtClean="0"/>
              <a:t>مداخله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گردش</a:t>
            </a:r>
            <a:r>
              <a:rPr lang="en-US" dirty="0" smtClean="0"/>
              <a:t> </a:t>
            </a:r>
            <a:r>
              <a:rPr lang="en-US" dirty="0" err="1" smtClean="0"/>
              <a:t>خون</a:t>
            </a:r>
            <a:r>
              <a:rPr lang="en-US" dirty="0" smtClean="0"/>
              <a:t>، </a:t>
            </a:r>
            <a:r>
              <a:rPr lang="en-US" dirty="0" err="1" smtClean="0"/>
              <a:t>حملات</a:t>
            </a:r>
            <a:r>
              <a:rPr lang="en-US" dirty="0" smtClean="0"/>
              <a:t> و حوادث </a:t>
            </a:r>
            <a:r>
              <a:rPr lang="en-US" dirty="0" err="1" smtClean="0"/>
              <a:t>مغزی</a:t>
            </a:r>
            <a:r>
              <a:rPr lang="en-US" dirty="0" smtClean="0"/>
              <a:t> </a:t>
            </a:r>
            <a:r>
              <a:rPr lang="en-US" dirty="0" err="1" smtClean="0"/>
              <a:t>عروقی</a:t>
            </a:r>
            <a:r>
              <a:rPr lang="en-US" dirty="0" smtClean="0"/>
              <a:t> </a:t>
            </a:r>
            <a:r>
              <a:rPr lang="en-US" dirty="0" err="1" smtClean="0"/>
              <a:t>می</a:t>
            </a:r>
            <a:r>
              <a:rPr lang="en-US" dirty="0" smtClean="0"/>
              <a:t> </a:t>
            </a:r>
            <a:r>
              <a:rPr lang="en-US" dirty="0" err="1" smtClean="0"/>
              <a:t>گردد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D:\Users\mostafa\Desktop\cellule\عوامل صدمه زننده\هیپوکسی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0"/>
            <a:ext cx="3457575" cy="2300859"/>
          </a:xfrm>
          <a:prstGeom prst="rect">
            <a:avLst/>
          </a:prstGeom>
          <a:noFill/>
        </p:spPr>
      </p:pic>
      <p:pic>
        <p:nvPicPr>
          <p:cNvPr id="1027" name="Picture 3" descr="D:\Users\mostafa\Desktop\cellule\عوامل صدمه زننده\هیپوکسی\7129fa8961e6451b8b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33600" cy="2286000"/>
          </a:xfrm>
          <a:prstGeom prst="rect">
            <a:avLst/>
          </a:prstGeom>
          <a:noFill/>
        </p:spPr>
      </p:pic>
      <p:pic>
        <p:nvPicPr>
          <p:cNvPr id="1028" name="Picture 4" descr="D:\Users\mostafa\Desktop\cellule\عوامل صدمه زننده\هیپوکسی\j4wtsnbivbvabvlgc59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6000"/>
            <a:ext cx="2734057" cy="1828800"/>
          </a:xfrm>
          <a:prstGeom prst="rect">
            <a:avLst/>
          </a:prstGeom>
          <a:noFill/>
        </p:spPr>
      </p:pic>
      <p:pic>
        <p:nvPicPr>
          <p:cNvPr id="1029" name="Picture 5" descr="D:\Users\mostafa\Desktop\cellule\عوامل صدمه زننده\هیپوکسی\healt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0"/>
            <a:ext cx="990600" cy="1159369"/>
          </a:xfrm>
          <a:prstGeom prst="rect">
            <a:avLst/>
          </a:prstGeom>
          <a:noFill/>
        </p:spPr>
      </p:pic>
      <p:pic>
        <p:nvPicPr>
          <p:cNvPr id="1030" name="Picture 6" descr="D:\Users\mostafa\Desktop\cellule\عوامل صدمه زننده\هیپوکسی\Hypoxia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2362200"/>
            <a:ext cx="2908750" cy="2076450"/>
          </a:xfrm>
          <a:prstGeom prst="rect">
            <a:avLst/>
          </a:prstGeom>
          <a:noFill/>
        </p:spPr>
      </p:pic>
      <p:pic>
        <p:nvPicPr>
          <p:cNvPr id="1031" name="Picture 7" descr="D:\Users\mostafa\Desktop\cellule\عوامل صدمه زننده\هیپوکسی\1_karimi-eslah01 cop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191000"/>
            <a:ext cx="2895600" cy="2667000"/>
          </a:xfrm>
          <a:prstGeom prst="rect">
            <a:avLst/>
          </a:prstGeom>
          <a:noFill/>
        </p:spPr>
      </p:pic>
      <p:pic>
        <p:nvPicPr>
          <p:cNvPr id="1032" name="Picture 8" descr="D:\Users\mostafa\Desktop\cellule\عوامل صدمه زننده\هیپوکسی\iwmi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19400" y="4267200"/>
            <a:ext cx="2819400" cy="259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85"/>
    </mc:Choice>
    <mc:Fallback xmlns="">
      <p:transition spd="slow" advTm="140085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1179</TotalTime>
  <Words>2791</Words>
  <Application>Microsoft Office PowerPoint</Application>
  <PresentationFormat>On-screen Show (4:3)</PresentationFormat>
  <Paragraphs>125</Paragraphs>
  <Slides>34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a_Calyx</vt:lpstr>
      <vt:lpstr>Calibri</vt:lpstr>
      <vt:lpstr>Constantia</vt:lpstr>
      <vt:lpstr>Majalla UI</vt:lpstr>
      <vt:lpstr>Wingdings 2</vt:lpstr>
      <vt:lpstr>Flow</vt:lpstr>
      <vt:lpstr>PowerPoint Presentation</vt:lpstr>
      <vt:lpstr>هموستاز. صدمه و التیام سلولی</vt:lpstr>
      <vt:lpstr>پیشگفتار</vt:lpstr>
      <vt:lpstr>هیپرتروفی:</vt:lpstr>
      <vt:lpstr>آتروفی:</vt:lpstr>
      <vt:lpstr>هیپرپلازی:</vt:lpstr>
      <vt:lpstr>متاپلازی:</vt:lpstr>
      <vt:lpstr>صدمه (Injury)</vt:lpstr>
      <vt:lpstr>هیپوکسی:</vt:lpstr>
      <vt:lpstr>عدم تعادل مواد غذایی:</vt:lpstr>
      <vt:lpstr>مواد فیزیکی:</vt:lpstr>
      <vt:lpstr>مواد شیمیایی:</vt:lpstr>
      <vt:lpstr>عوامل عفونت زا:</vt:lpstr>
      <vt:lpstr>مکانیسم های ایمنی:</vt:lpstr>
      <vt:lpstr>بیماری های ژنتیک:</vt:lpstr>
      <vt:lpstr>فاکتورهای سایکوژنتیک:</vt:lpstr>
      <vt:lpstr>پاسخ به صدمه:</vt:lpstr>
      <vt:lpstr>انواع التهاب:</vt:lpstr>
      <vt:lpstr>التهاب مزمن:</vt:lpstr>
      <vt:lpstr>فیزیوپاتولوژی فرآیند ترمیم زخم:</vt:lpstr>
      <vt:lpstr>مرحله التهاب:</vt:lpstr>
      <vt:lpstr>مرحله تکثیر سلولی:</vt:lpstr>
      <vt:lpstr>PowerPoint Presentation</vt:lpstr>
      <vt:lpstr>مرحله رشد:</vt:lpstr>
      <vt:lpstr>فاکتورهای موثر در التیام زخم:</vt:lpstr>
      <vt:lpstr>سن:</vt:lpstr>
      <vt:lpstr>جریان خون و اکسیژن گیری:</vt:lpstr>
      <vt:lpstr>وضعیت زخم:</vt:lpstr>
      <vt:lpstr>سلامت کلی مددجو:</vt:lpstr>
      <vt:lpstr>عوارض زخم:</vt:lpstr>
      <vt:lpstr>عفونت:</vt:lpstr>
      <vt:lpstr>خونریزی:</vt:lpstr>
      <vt:lpstr>با زشدن زخم و بیرون ریختن احشاء از محل زخم:</vt:lpstr>
      <vt:lpstr>مراقبت های پرستاری از زخم: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mostafa</dc:creator>
  <cp:lastModifiedBy>win</cp:lastModifiedBy>
  <cp:revision>147</cp:revision>
  <dcterms:created xsi:type="dcterms:W3CDTF">2006-08-16T00:00:00Z</dcterms:created>
  <dcterms:modified xsi:type="dcterms:W3CDTF">2024-07-20T08:14:56Z</dcterms:modified>
</cp:coreProperties>
</file>